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42808525" cy="30279975"/>
  <p:notesSz cx="7099300" cy="10234613"/>
  <p:defaultTextStyle>
    <a:defPPr>
      <a:defRPr lang="de-DE"/>
    </a:defPPr>
    <a:lvl1pPr marL="0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199313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3986269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5979402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7972538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996567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1958806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3951945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5945081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  <p15:guide id="3" pos="13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338" y="-96"/>
      </p:cViewPr>
      <p:guideLst>
        <p:guide orient="horz" pos="9537"/>
        <p:guide pos="6737"/>
        <p:guide pos="134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600" y="7384579"/>
            <a:ext cx="17966023" cy="19861971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22680000" y="7384579"/>
            <a:ext cx="17966023" cy="19861971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0" i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  <a:p>
            <a:pPr lvl="0"/>
            <a:endParaRPr lang="de-DE" dirty="0" smtClean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27373871"/>
            <a:ext cx="17966023" cy="1569174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www.crc1333.de</a:t>
            </a:r>
            <a:endParaRPr lang="de-DE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2680000" y="36396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17" name="Ellipse 16"/>
          <p:cNvSpPr/>
          <p:nvPr userDrawn="1"/>
        </p:nvSpPr>
        <p:spPr>
          <a:xfrm>
            <a:off x="34222566" y="-1997917"/>
            <a:ext cx="10512288" cy="105122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4869758" y="2106539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19" name="Ellipse 18"/>
          <p:cNvSpPr/>
          <p:nvPr userDrawn="1"/>
        </p:nvSpPr>
        <p:spPr>
          <a:xfrm>
            <a:off x="32672770" y="5562923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40286" y="6661153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0" baseline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2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3861646" y="27309339"/>
            <a:ext cx="6660000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0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/>
          <p:cNvSpPr/>
          <p:nvPr userDrawn="1"/>
        </p:nvSpPr>
        <p:spPr>
          <a:xfrm>
            <a:off x="34222566" y="-1997917"/>
            <a:ext cx="10512288" cy="105122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4869758" y="2106539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20" name="Ellipse 19"/>
          <p:cNvSpPr/>
          <p:nvPr userDrawn="1"/>
        </p:nvSpPr>
        <p:spPr>
          <a:xfrm>
            <a:off x="32672770" y="5562923"/>
            <a:ext cx="4860000" cy="48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40286" y="6661153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22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24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600" y="7384579"/>
            <a:ext cx="17966023" cy="19861971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27373871"/>
            <a:ext cx="17966023" cy="1569174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22680000" y="7384579"/>
            <a:ext cx="17966023" cy="19861971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0" i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  <a:p>
            <a:pPr lvl="0"/>
            <a:endParaRPr lang="de-DE" dirty="0" smtClean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2680000" y="36396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4114414" y="27309339"/>
            <a:ext cx="6660000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805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/>
          <p:cNvSpPr/>
          <p:nvPr userDrawn="1"/>
        </p:nvSpPr>
        <p:spPr>
          <a:xfrm>
            <a:off x="34222566" y="-1997917"/>
            <a:ext cx="10512288" cy="105122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4869758" y="2106539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20" name="Ellipse 19"/>
          <p:cNvSpPr/>
          <p:nvPr userDrawn="1"/>
        </p:nvSpPr>
        <p:spPr>
          <a:xfrm>
            <a:off x="32672770" y="5562923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40286" y="6661153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0" baseline="0">
                <a:solidFill>
                  <a:schemeClr val="bg1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23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600" y="7384579"/>
            <a:ext cx="17966023" cy="19861971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0" i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27373871"/>
            <a:ext cx="17966023" cy="1569174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22680000" y="7384579"/>
            <a:ext cx="17966023" cy="19861971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0" i="0" baseline="0">
                <a:solidFill>
                  <a:schemeClr val="accent3"/>
                </a:solidFill>
                <a:latin typeface="Univers for UniS 65 Bold Rg" panose="020B07030305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  <a:p>
            <a:pPr lvl="0"/>
            <a:endParaRPr lang="de-DE" dirty="0" smtClean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2680000" y="36396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Univers for UniS 55 Roman Rg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14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4005662" y="27309339"/>
            <a:ext cx="6660000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06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32" y="2043602"/>
            <a:ext cx="10003661" cy="20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3986269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853" indent="-1494853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38843" indent="-1245711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8283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5973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0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2242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5375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8511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1646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13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269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402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7972538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996567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8806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1945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5081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CRC 1333 - Molecular Heterogeneous Catalysis in Confined Geometries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4" name="Bildplatzhalter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" b="1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010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CRC 1333 - Molecular Heterogeneous Catalysis in Confined Geometries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" name="Bildplatzhalter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" b="1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743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CRC 1333 - Molecular </a:t>
            </a:r>
            <a:r>
              <a:rPr lang="de-DE" dirty="0"/>
              <a:t>Heterogeneous Catalysis in Confined Geometries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" name="Bildplatzhalter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" b="1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76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1BBBE9"/>
      </a:accent1>
      <a:accent2>
        <a:srgbClr val="00519E"/>
      </a:accent2>
      <a:accent3>
        <a:srgbClr val="3E444C"/>
      </a:accent3>
      <a:accent4>
        <a:srgbClr val="BDDDF2"/>
      </a:accent4>
      <a:accent5>
        <a:srgbClr val="4BACC6"/>
      </a:accent5>
      <a:accent6>
        <a:srgbClr val="7F7F7F"/>
      </a:accent6>
      <a:hlink>
        <a:srgbClr val="FFFF00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Benutzerdefiniert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Universität Stuttgart / Zentrale 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Vera-Garcia, Francisca</dc:creator>
  <cp:lastModifiedBy>Elisabeth Rüthlein</cp:lastModifiedBy>
  <cp:revision>150</cp:revision>
  <cp:lastPrinted>2019-04-02T08:15:46Z</cp:lastPrinted>
  <dcterms:created xsi:type="dcterms:W3CDTF">2015-12-10T06:56:35Z</dcterms:created>
  <dcterms:modified xsi:type="dcterms:W3CDTF">2021-04-16T07:36:18Z</dcterms:modified>
</cp:coreProperties>
</file>