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</p:sldIdLst>
  <p:sldSz cx="42808525" cy="30279975"/>
  <p:notesSz cx="7099300" cy="10234613"/>
  <p:defaultTextStyle>
    <a:defPPr>
      <a:defRPr lang="de-DE"/>
    </a:defPPr>
    <a:lvl1pPr marL="0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1993133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3986269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5979402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7972538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9965673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1958806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3951945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5945081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537">
          <p15:clr>
            <a:srgbClr val="A4A3A4"/>
          </p15:clr>
        </p15:guide>
        <p15:guide id="2" pos="6737">
          <p15:clr>
            <a:srgbClr val="A4A3A4"/>
          </p15:clr>
        </p15:guide>
        <p15:guide id="3" pos="134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1338" y="-96"/>
      </p:cViewPr>
      <p:guideLst>
        <p:guide orient="horz" pos="9537"/>
        <p:guide pos="6737"/>
        <p:guide pos="134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037600" y="7384579"/>
            <a:ext cx="17966023" cy="19861971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0" i="0" baseline="0">
                <a:solidFill>
                  <a:schemeClr val="accent3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Headline</a:t>
            </a:r>
          </a:p>
          <a:p>
            <a:endParaRPr lang="de-DE" sz="42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Fließtext</a:t>
            </a:r>
          </a:p>
          <a:p>
            <a:endParaRPr lang="de-DE" sz="4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22680000" y="7384579"/>
            <a:ext cx="17966023" cy="19861971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0" i="0" baseline="0">
                <a:solidFill>
                  <a:schemeClr val="accent3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Headline</a:t>
            </a:r>
          </a:p>
          <a:p>
            <a:pPr lvl="0"/>
            <a:endParaRPr lang="de-DE" dirty="0" smtClean="0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037600" y="27373871"/>
            <a:ext cx="17966023" cy="1569174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0">
                <a:solidFill>
                  <a:schemeClr val="accent3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www.crc1333.de</a:t>
            </a:r>
            <a:endParaRPr lang="de-DE" dirty="0"/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586765" y="3638724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Univers for UniS 55 Roman Rg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Institutsname bitte hier Klicken und überschreiben</a:t>
            </a:r>
            <a:endParaRPr lang="de-DE" dirty="0"/>
          </a:p>
        </p:txBody>
      </p:sp>
      <p:sp>
        <p:nvSpPr>
          <p:cNvPr id="15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2680000" y="3639600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aseline="0">
                <a:solidFill>
                  <a:schemeClr val="accent3"/>
                </a:solidFill>
                <a:latin typeface="Univers for UniS 55 Roman Rg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Dr. Anna Beispiel</a:t>
            </a:r>
            <a:br>
              <a:rPr lang="de-DE" dirty="0" smtClean="0"/>
            </a:br>
            <a:r>
              <a:rPr lang="de-DE" dirty="0" smtClean="0"/>
              <a:t>anna.beispiel@iws.uni-stuttgart.de</a:t>
            </a:r>
            <a:br>
              <a:rPr lang="de-DE" dirty="0" smtClean="0"/>
            </a:br>
            <a:r>
              <a:rPr lang="de-DE" dirty="0" smtClean="0"/>
              <a:t>Institut für Wasser- und Umweltsystemmodellierung</a:t>
            </a:r>
            <a:br>
              <a:rPr lang="de-DE" dirty="0" smtClean="0"/>
            </a:br>
            <a:r>
              <a:rPr lang="de-DE" dirty="0" smtClean="0"/>
              <a:t>Pfaffenwaldring 61, D-70569 Stuttgart, Germany</a:t>
            </a:r>
            <a:endParaRPr lang="de-DE" dirty="0"/>
          </a:p>
        </p:txBody>
      </p:sp>
      <p:sp>
        <p:nvSpPr>
          <p:cNvPr id="17" name="Ellipse 16"/>
          <p:cNvSpPr/>
          <p:nvPr userDrawn="1"/>
        </p:nvSpPr>
        <p:spPr>
          <a:xfrm>
            <a:off x="34222566" y="-1997917"/>
            <a:ext cx="10512288" cy="105122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34869758" y="2106539"/>
            <a:ext cx="7056784" cy="4248472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0">
                <a:solidFill>
                  <a:schemeClr val="bg1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Ich bin eine </a:t>
            </a:r>
            <a:r>
              <a:rPr lang="de-DE" dirty="0" err="1" smtClean="0"/>
              <a:t>headline</a:t>
            </a:r>
            <a:endParaRPr lang="de-DE" dirty="0"/>
          </a:p>
        </p:txBody>
      </p:sp>
      <p:sp>
        <p:nvSpPr>
          <p:cNvPr id="19" name="Ellipse 18"/>
          <p:cNvSpPr/>
          <p:nvPr userDrawn="1"/>
        </p:nvSpPr>
        <p:spPr>
          <a:xfrm>
            <a:off x="32672770" y="5562923"/>
            <a:ext cx="4860000" cy="486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33440286" y="6661153"/>
            <a:ext cx="4401503" cy="3312368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="0" baseline="0">
                <a:solidFill>
                  <a:schemeClr val="bg1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VORNAME - NAME</a:t>
            </a:r>
            <a:endParaRPr lang="de-DE" dirty="0"/>
          </a:p>
        </p:txBody>
      </p:sp>
      <p:sp>
        <p:nvSpPr>
          <p:cNvPr id="12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33861646" y="27309339"/>
            <a:ext cx="6660000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Sublogo</a:t>
            </a:r>
            <a:r>
              <a:rPr lang="de-DE" dirty="0" smtClean="0"/>
              <a:t>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5041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llipse 17"/>
          <p:cNvSpPr/>
          <p:nvPr userDrawn="1"/>
        </p:nvSpPr>
        <p:spPr>
          <a:xfrm>
            <a:off x="34222566" y="-1997917"/>
            <a:ext cx="10512288" cy="105122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34869758" y="2106539"/>
            <a:ext cx="7056784" cy="4248472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0">
                <a:solidFill>
                  <a:schemeClr val="bg1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Ich bin eine </a:t>
            </a:r>
            <a:r>
              <a:rPr lang="de-DE" dirty="0" err="1" smtClean="0"/>
              <a:t>headline</a:t>
            </a:r>
            <a:endParaRPr lang="de-DE" dirty="0"/>
          </a:p>
        </p:txBody>
      </p:sp>
      <p:sp>
        <p:nvSpPr>
          <p:cNvPr id="20" name="Ellipse 19"/>
          <p:cNvSpPr/>
          <p:nvPr userDrawn="1"/>
        </p:nvSpPr>
        <p:spPr>
          <a:xfrm>
            <a:off x="32672770" y="5562923"/>
            <a:ext cx="4860000" cy="48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33440286" y="6661153"/>
            <a:ext cx="4401503" cy="3312368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="0" baseline="0">
                <a:solidFill>
                  <a:schemeClr val="accent3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VORNAME - NAME</a:t>
            </a:r>
            <a:endParaRPr lang="de-DE" dirty="0"/>
          </a:p>
        </p:txBody>
      </p:sp>
      <p:sp>
        <p:nvSpPr>
          <p:cNvPr id="22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586765" y="3638724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Univers for UniS 55 Roman Rg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Institutsname bitte hier Klicken und überschreiben</a:t>
            </a:r>
            <a:endParaRPr lang="de-DE" dirty="0"/>
          </a:p>
        </p:txBody>
      </p:sp>
      <p:sp>
        <p:nvSpPr>
          <p:cNvPr id="24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037600" y="7384579"/>
            <a:ext cx="17966023" cy="19861971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0" i="0" baseline="0">
                <a:solidFill>
                  <a:schemeClr val="accent3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Headline</a:t>
            </a:r>
          </a:p>
          <a:p>
            <a:endParaRPr lang="de-DE" sz="42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Fließtext</a:t>
            </a:r>
          </a:p>
          <a:p>
            <a:endParaRPr lang="de-DE" sz="4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037600" y="27373871"/>
            <a:ext cx="17966023" cy="1569174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0">
                <a:solidFill>
                  <a:schemeClr val="accent3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www.uni-stuttgart.de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22680000" y="7384579"/>
            <a:ext cx="17966023" cy="19861971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0" i="0" baseline="0">
                <a:solidFill>
                  <a:schemeClr val="accent3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Headline</a:t>
            </a:r>
          </a:p>
          <a:p>
            <a:pPr lvl="0"/>
            <a:endParaRPr lang="de-DE" dirty="0" smtClean="0"/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2680000" y="3639600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aseline="0">
                <a:solidFill>
                  <a:schemeClr val="accent3"/>
                </a:solidFill>
                <a:latin typeface="Univers for UniS 55 Roman Rg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Dr. Anna Beispiel</a:t>
            </a:r>
            <a:br>
              <a:rPr lang="de-DE" dirty="0" smtClean="0"/>
            </a:br>
            <a:r>
              <a:rPr lang="de-DE" dirty="0" smtClean="0"/>
              <a:t>anna.beispiel@iws.uni-stuttgart.de</a:t>
            </a:r>
            <a:br>
              <a:rPr lang="de-DE" dirty="0" smtClean="0"/>
            </a:br>
            <a:r>
              <a:rPr lang="de-DE" dirty="0" smtClean="0"/>
              <a:t>Institut für Wasser- und Umweltsystemmodellierung</a:t>
            </a:r>
            <a:br>
              <a:rPr lang="de-DE" dirty="0" smtClean="0"/>
            </a:br>
            <a:r>
              <a:rPr lang="de-DE" dirty="0" smtClean="0"/>
              <a:t>Pfaffenwaldring 61, D-70569 Stuttgart, Germany</a:t>
            </a:r>
            <a:endParaRPr lang="de-DE" dirty="0"/>
          </a:p>
        </p:txBody>
      </p:sp>
      <p:sp>
        <p:nvSpPr>
          <p:cNvPr id="14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34114414" y="27309339"/>
            <a:ext cx="6660000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Sublogo</a:t>
            </a:r>
            <a:r>
              <a:rPr lang="de-DE" dirty="0" smtClean="0"/>
              <a:t>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9805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llipse 17"/>
          <p:cNvSpPr/>
          <p:nvPr userDrawn="1"/>
        </p:nvSpPr>
        <p:spPr>
          <a:xfrm>
            <a:off x="34222566" y="-1997917"/>
            <a:ext cx="10512288" cy="1051228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34869758" y="2106539"/>
            <a:ext cx="7056784" cy="4248472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0">
                <a:solidFill>
                  <a:schemeClr val="accent3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Ich bin eine </a:t>
            </a:r>
            <a:r>
              <a:rPr lang="de-DE" dirty="0" err="1" smtClean="0"/>
              <a:t>headline</a:t>
            </a:r>
            <a:endParaRPr lang="de-DE" dirty="0"/>
          </a:p>
        </p:txBody>
      </p:sp>
      <p:sp>
        <p:nvSpPr>
          <p:cNvPr id="20" name="Ellipse 19"/>
          <p:cNvSpPr/>
          <p:nvPr userDrawn="1"/>
        </p:nvSpPr>
        <p:spPr>
          <a:xfrm>
            <a:off x="32672770" y="5562923"/>
            <a:ext cx="4860000" cy="486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33440286" y="6661153"/>
            <a:ext cx="4401503" cy="3312368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="0" baseline="0">
                <a:solidFill>
                  <a:schemeClr val="bg1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VORNAME - NAME</a:t>
            </a:r>
            <a:endParaRPr lang="de-DE" dirty="0"/>
          </a:p>
        </p:txBody>
      </p:sp>
      <p:sp>
        <p:nvSpPr>
          <p:cNvPr id="23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037600" y="7384579"/>
            <a:ext cx="17966023" cy="19861971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0" i="0" baseline="0">
                <a:solidFill>
                  <a:schemeClr val="accent3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Headline</a:t>
            </a:r>
          </a:p>
          <a:p>
            <a:endParaRPr lang="de-DE" sz="42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Fließtext</a:t>
            </a:r>
          </a:p>
          <a:p>
            <a:endParaRPr lang="de-DE" sz="4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037600" y="27373871"/>
            <a:ext cx="17966023" cy="1569174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0">
                <a:solidFill>
                  <a:schemeClr val="accent3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www.uni-stuttgart.de</a:t>
            </a:r>
            <a:endParaRPr lang="de-DE" dirty="0"/>
          </a:p>
        </p:txBody>
      </p:sp>
      <p:sp>
        <p:nvSpPr>
          <p:cNvPr id="25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586765" y="3638724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Univers for UniS 55 Roman Rg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Institutsname bitte hier Klicken und überschreiben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22680000" y="7384579"/>
            <a:ext cx="17966023" cy="19861971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0" i="0" baseline="0">
                <a:solidFill>
                  <a:schemeClr val="accent3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Headline</a:t>
            </a:r>
          </a:p>
          <a:p>
            <a:pPr lvl="0"/>
            <a:endParaRPr lang="de-DE" dirty="0" smtClean="0"/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2680000" y="3639600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aseline="0">
                <a:solidFill>
                  <a:schemeClr val="accent3"/>
                </a:solidFill>
                <a:latin typeface="Univers for UniS 55 Roman Rg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Dr. Anna Beispiel</a:t>
            </a:r>
            <a:br>
              <a:rPr lang="de-DE" dirty="0" smtClean="0"/>
            </a:br>
            <a:r>
              <a:rPr lang="de-DE" dirty="0" smtClean="0"/>
              <a:t>anna.beispiel@iws.uni-stuttgart.de</a:t>
            </a:r>
            <a:br>
              <a:rPr lang="de-DE" dirty="0" smtClean="0"/>
            </a:br>
            <a:r>
              <a:rPr lang="de-DE" dirty="0" smtClean="0"/>
              <a:t>Institut für Wasser- und Umweltsystemmodellierung</a:t>
            </a:r>
            <a:br>
              <a:rPr lang="de-DE" dirty="0" smtClean="0"/>
            </a:br>
            <a:r>
              <a:rPr lang="de-DE" dirty="0" smtClean="0"/>
              <a:t>Pfaffenwaldring 61, D-70569 Stuttgart, Germany</a:t>
            </a:r>
            <a:endParaRPr lang="de-DE" dirty="0"/>
          </a:p>
        </p:txBody>
      </p:sp>
      <p:sp>
        <p:nvSpPr>
          <p:cNvPr id="14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34005662" y="27309339"/>
            <a:ext cx="6660000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Sublogo</a:t>
            </a:r>
            <a:r>
              <a:rPr lang="de-DE" dirty="0" smtClean="0"/>
              <a:t>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9061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632" y="2043602"/>
            <a:ext cx="10003661" cy="202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99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3986269" rtl="0" eaLnBrk="1" latinLnBrk="0" hangingPunct="1">
        <a:spcBef>
          <a:spcPct val="0"/>
        </a:spcBef>
        <a:buNone/>
        <a:defRPr sz="19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94853" indent="-1494853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13900" kern="1200">
          <a:solidFill>
            <a:schemeClr val="tx1"/>
          </a:solidFill>
          <a:latin typeface="+mn-lt"/>
          <a:ea typeface="+mn-ea"/>
          <a:cs typeface="+mn-cs"/>
        </a:defRPr>
      </a:lvl1pPr>
      <a:lvl2pPr marL="3238843" indent="-1245711" algn="l" defTabSz="3986269" rtl="0" eaLnBrk="1" latinLnBrk="0" hangingPunct="1">
        <a:spcBef>
          <a:spcPct val="20000"/>
        </a:spcBef>
        <a:buFont typeface="Arial" panose="020B0604020202020204" pitchFamily="34" charset="0"/>
        <a:buChar char="–"/>
        <a:defRPr sz="11700" kern="1200">
          <a:solidFill>
            <a:schemeClr val="tx1"/>
          </a:solidFill>
          <a:latin typeface="+mn-lt"/>
          <a:ea typeface="+mn-ea"/>
          <a:cs typeface="+mn-cs"/>
        </a:defRPr>
      </a:lvl2pPr>
      <a:lvl3pPr marL="4982839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3pPr>
      <a:lvl4pPr marL="6975973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109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»"/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0962242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5375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4948511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6941646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1993133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3986269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979402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7972538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9965673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1958806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951945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945081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/>
              <a:t>CRC 1333 - Molecular Heterogeneous Catalysis in Confined Geometries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4" name="Bildplatzhalter 13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" b="1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00102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/>
              <a:t>CRC 1333 - Molecular Heterogeneous Catalysis in Confined Geometries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" name="Bildplatzhalter 9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" b="1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7439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CRC 1333 - Molecular </a:t>
            </a:r>
            <a:r>
              <a:rPr lang="de-DE" dirty="0"/>
              <a:t>Heterogeneous Catalysis in Confined Geometries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" name="Bildplatzhalter 9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" b="1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0764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">
      <a:dk1>
        <a:srgbClr val="7F7F7F"/>
      </a:dk1>
      <a:lt1>
        <a:srgbClr val="FFFFFF"/>
      </a:lt1>
      <a:dk2>
        <a:srgbClr val="7F7F7F"/>
      </a:dk2>
      <a:lt2>
        <a:srgbClr val="FFFFFF"/>
      </a:lt2>
      <a:accent1>
        <a:srgbClr val="1BBBE9"/>
      </a:accent1>
      <a:accent2>
        <a:srgbClr val="00519E"/>
      </a:accent2>
      <a:accent3>
        <a:srgbClr val="3E444C"/>
      </a:accent3>
      <a:accent4>
        <a:srgbClr val="BDDDF2"/>
      </a:accent4>
      <a:accent5>
        <a:srgbClr val="4BACC6"/>
      </a:accent5>
      <a:accent6>
        <a:srgbClr val="7F7F7F"/>
      </a:accent6>
      <a:hlink>
        <a:srgbClr val="FFFF00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Benutzerdefiniert</PresentationFormat>
  <Paragraphs>3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PowerPoint-Präsentation</vt:lpstr>
      <vt:lpstr>PowerPoint-Präsentation</vt:lpstr>
      <vt:lpstr>PowerPoint-Präsentation</vt:lpstr>
    </vt:vector>
  </TitlesOfParts>
  <Company>Universität Stuttgart / Zentrale Verwaltung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Vera-Garcia, Francisca</dc:creator>
  <cp:lastModifiedBy>Elisabeth Rüthlein</cp:lastModifiedBy>
  <cp:revision>150</cp:revision>
  <cp:lastPrinted>2019-04-02T08:15:46Z</cp:lastPrinted>
  <dcterms:created xsi:type="dcterms:W3CDTF">2015-12-10T06:56:35Z</dcterms:created>
  <dcterms:modified xsi:type="dcterms:W3CDTF">2021-04-16T07:36:18Z</dcterms:modified>
</cp:coreProperties>
</file>