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1" r:id="rId2"/>
    <p:sldId id="264" r:id="rId3"/>
    <p:sldId id="265" r:id="rId4"/>
  </p:sldIdLst>
  <p:sldSz cx="9144000" cy="6858000" type="screen4x3"/>
  <p:notesSz cx="9929813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60"/>
  </p:normalViewPr>
  <p:slideViewPr>
    <p:cSldViewPr showGuides="1">
      <p:cViewPr>
        <p:scale>
          <a:sx n="100" d="100"/>
          <a:sy n="100" d="100"/>
        </p:scale>
        <p:origin x="-2238" y="-318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4001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495" y="1"/>
            <a:ext cx="4304001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7CE60-07DC-4969-BB47-AD30B67C9CA8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24"/>
            <a:ext cx="4304001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495" y="6456324"/>
            <a:ext cx="4304001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7E9FA-497E-44C7-AE6A-576D5967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009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4598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7895E-F58E-4B78-AEDB-B8BAAC0F631A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983" y="3228896"/>
            <a:ext cx="794385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4598" y="6456611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493AE-962D-4D7E-8F1F-D5437F9940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1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>
            <a:extLst>
              <a:ext uri="{FF2B5EF4-FFF2-40B4-BE49-F238E27FC236}">
                <a16:creationId xmlns:a16="http://schemas.microsoft.com/office/drawing/2014/main" xmlns="" id="{41D27A37-458F-A040-A6F2-57AF3877D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54488" y="557213"/>
            <a:ext cx="2276475" cy="1706562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izenplatzhalter 2">
            <a:extLst>
              <a:ext uri="{FF2B5EF4-FFF2-40B4-BE49-F238E27FC236}">
                <a16:creationId xmlns:a16="http://schemas.microsoft.com/office/drawing/2014/main" xmlns="" id="{15C1E890-C0EE-7D43-8547-62F9FF6EB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0902" marR="0" indent="-180902" algn="l" defTabSz="71294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de-DE" dirty="0" err="1" smtClean="0"/>
              <a:t>Neues</a:t>
            </a:r>
            <a:r>
              <a:rPr lang="en-GB" altLang="de-DE" dirty="0" smtClean="0"/>
              <a:t> Logo</a:t>
            </a:r>
            <a:endParaRPr lang="en-GB" altLang="de-DE" dirty="0"/>
          </a:p>
          <a:p>
            <a:pPr eaLnBrk="1" hangingPunct="1">
              <a:spcBef>
                <a:spcPct val="0"/>
              </a:spcBef>
            </a:pPr>
            <a:endParaRPr lang="en-GB" altLang="de-DE" dirty="0"/>
          </a:p>
        </p:txBody>
      </p:sp>
      <p:sp>
        <p:nvSpPr>
          <p:cNvPr id="49156" name="Kopfzeilenplatzhalter 3">
            <a:extLst>
              <a:ext uri="{FF2B5EF4-FFF2-40B4-BE49-F238E27FC236}">
                <a16:creationId xmlns:a16="http://schemas.microsoft.com/office/drawing/2014/main" xmlns="" id="{86EEC9C0-930B-004F-8F88-97E779E83C2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1200" dirty="0" err="1"/>
              <a:t>IRTG "Soft Tissue Robotics"</a:t>
            </a:r>
          </a:p>
        </p:txBody>
      </p:sp>
      <p:sp>
        <p:nvSpPr>
          <p:cNvPr id="49157" name="Datumsplatzhalter 4">
            <a:extLst>
              <a:ext uri="{FF2B5EF4-FFF2-40B4-BE49-F238E27FC236}">
                <a16:creationId xmlns:a16="http://schemas.microsoft.com/office/drawing/2014/main" xmlns="" id="{80AA9FDF-8E8D-6047-928A-DA88C180C8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  <a:defRPr/>
            </a:pPr>
            <a:fld id="{18F23321-D766-DE4E-A132-8E75CAB7B116}" type="datetime1">
              <a:rPr lang="de-DE" altLang="de-DE" sz="800" smtClean="0"/>
              <a:pPr defTabSz="712788"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20.05.2019</a:t>
            </a:fld>
            <a:endParaRPr lang="en-US" altLang="de-DE" sz="800"/>
          </a:p>
        </p:txBody>
      </p:sp>
      <p:sp>
        <p:nvSpPr>
          <p:cNvPr id="49158" name="Fußzeilenplatzhalter 5">
            <a:extLst>
              <a:ext uri="{FF2B5EF4-FFF2-40B4-BE49-F238E27FC236}">
                <a16:creationId xmlns:a16="http://schemas.microsoft.com/office/drawing/2014/main" xmlns="" id="{3F711F7C-B7CF-594B-920B-0B2C48EE63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800" dirty="0" err="1"/>
              <a:t>Universität Stuttgart</a:t>
            </a:r>
          </a:p>
        </p:txBody>
      </p:sp>
      <p:sp>
        <p:nvSpPr>
          <p:cNvPr id="24582" name="Foliennummernplatzhalter 6">
            <a:extLst>
              <a:ext uri="{FF2B5EF4-FFF2-40B4-BE49-F238E27FC236}">
                <a16:creationId xmlns:a16="http://schemas.microsoft.com/office/drawing/2014/main" xmlns="" id="{46500D0A-8F85-494E-A5EB-8F3CF8F6E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E09339-7108-B547-8597-2EC412719DF9}" type="slidenum">
              <a:rPr lang="en-US" altLang="de-DE" sz="800"/>
              <a:pPr/>
              <a:t>1</a:t>
            </a:fld>
            <a:endParaRPr lang="en-US" altLang="de-DE" sz="800"/>
          </a:p>
        </p:txBody>
      </p:sp>
    </p:spTree>
    <p:extLst>
      <p:ext uri="{BB962C8B-B14F-4D97-AF65-F5344CB8AC3E}">
        <p14:creationId xmlns:p14="http://schemas.microsoft.com/office/powerpoint/2010/main" val="353243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(null)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151-573D-4880-A72A-C436A37B72D1}" type="datetime1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63BAE-5C45-49B2-88C4-B8ED2A3118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18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A42E-8852-4C38-8B96-002412D27E47}" type="datetime1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26DF-2C26-41B4-ACD1-75B94F3D46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65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9A9C-C894-4A12-B173-EF0B2B37310B}" type="datetime1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26DF-2C26-41B4-ACD1-75B94F3D46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49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/>
        </p:blipFill>
        <p:spPr>
          <a:xfrm>
            <a:off x="0" y="1600139"/>
            <a:ext cx="9144000" cy="5257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8970" y="1439632"/>
            <a:ext cx="4320000" cy="4320000"/>
          </a:xfrm>
          <a:prstGeom prst="ellipse">
            <a:avLst/>
          </a:prstGeom>
          <a:solidFill>
            <a:schemeClr val="tx1"/>
          </a:solidFill>
        </p:spPr>
        <p:txBody>
          <a:bodyPr wrap="square" lIns="0" tIns="0" rIns="0" bIns="1510140" anchor="ctr" anchorCtr="0">
            <a:normAutofit/>
          </a:bodyPr>
          <a:lstStyle>
            <a:lvl1pPr marL="0" indent="0" algn="l">
              <a:lnSpc>
                <a:spcPct val="90000"/>
              </a:lnSpc>
              <a:tabLst/>
              <a:defRPr sz="29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AAA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10141" y="4345920"/>
            <a:ext cx="3240688" cy="51408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455" indent="0" algn="ctr">
              <a:buNone/>
              <a:defRPr sz="1400"/>
            </a:lvl2pPr>
            <a:lvl3pPr marL="684892" indent="0" algn="ctr">
              <a:buNone/>
              <a:defRPr sz="1400"/>
            </a:lvl3pPr>
            <a:lvl4pPr marL="1027316" indent="0" algn="ctr">
              <a:buNone/>
              <a:defRPr sz="1200"/>
            </a:lvl4pPr>
            <a:lvl5pPr marL="1369816" indent="0" algn="ctr">
              <a:buNone/>
              <a:defRPr sz="1200"/>
            </a:lvl5pPr>
            <a:lvl6pPr marL="1712243" indent="0" algn="ctr">
              <a:buNone/>
              <a:defRPr sz="1200"/>
            </a:lvl6pPr>
            <a:lvl7pPr marL="2054678" indent="0" algn="ctr">
              <a:buNone/>
              <a:defRPr sz="1200"/>
            </a:lvl7pPr>
            <a:lvl8pPr marL="2397132" indent="0" algn="ctr">
              <a:buNone/>
              <a:defRPr sz="1200"/>
            </a:lvl8pPr>
            <a:lvl9pPr marL="2739587" indent="0" algn="ctr">
              <a:buNone/>
              <a:defRPr sz="1200"/>
            </a:lvl9pPr>
          </a:lstStyle>
          <a:p>
            <a:r>
              <a:rPr lang="de-DE" dirty="0" err="1" smtClean="0"/>
              <a:t>Subtitle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FFBE7A1-9C7A-AD44-9C9A-05B9FB8DA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123" t="34574" r="17728" b="33072"/>
          <a:stretch/>
        </p:blipFill>
        <p:spPr>
          <a:xfrm>
            <a:off x="316535" y="365308"/>
            <a:ext cx="2852928" cy="700170"/>
          </a:xfrm>
          <a:prstGeom prst="rect">
            <a:avLst/>
          </a:prstGeom>
        </p:spPr>
      </p:pic>
      <p:pic>
        <p:nvPicPr>
          <p:cNvPr id="8" name="Bild 2" descr="Logo_Max-Planck-Gesellschaft.png">
            <a:extLst>
              <a:ext uri="{FF2B5EF4-FFF2-40B4-BE49-F238E27FC236}">
                <a16:creationId xmlns:a16="http://schemas.microsoft.com/office/drawing/2014/main" xmlns="" id="{CDC3E171-49C5-CF4F-8FCA-FCDEC92894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276290"/>
            <a:ext cx="1080134" cy="87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21" y="445393"/>
            <a:ext cx="1539001" cy="540000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63554" y="4890243"/>
            <a:ext cx="1522304" cy="152230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Vorname </a:t>
            </a:r>
            <a:br>
              <a:rPr lang="de-DE" dirty="0"/>
            </a:br>
            <a:r>
              <a:rPr lang="de-DE" dirty="0"/>
              <a:t>Name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148064" y="1916832"/>
            <a:ext cx="3744416" cy="3383831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99899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C04-AD74-4083-B73B-7CAD2BCB940E}" type="datetime1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26DF-2C26-41B4-ACD1-75B94F3D46A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9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900-D0E4-4C2C-8B16-DE2FFE092404}" type="datetime1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26DF-2C26-41B4-ACD1-75B94F3D46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68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145-5D0F-4929-8AE4-863D12240C67}" type="datetime1">
              <a:rPr lang="de-DE" smtClean="0"/>
              <a:t>20.05.2019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26DF-2C26-41B4-ACD1-75B94F3D46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09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064A-5ADA-4B27-80F0-8A841D6015CE}" type="datetime1">
              <a:rPr lang="de-DE" smtClean="0"/>
              <a:t>20.05.2019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26DF-2C26-41B4-ACD1-75B94F3D46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99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6658-8D38-40BD-AF50-C1A1371EDCDC}" type="datetime1">
              <a:rPr lang="de-DE" smtClean="0"/>
              <a:t>20.05.2019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26DF-2C26-41B4-ACD1-75B94F3D46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33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A437-0C2F-4A2F-937E-59DC80E7065B}" type="datetime1">
              <a:rPr lang="de-DE" smtClean="0"/>
              <a:t>20.05.2019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26DF-2C26-41B4-ACD1-75B94F3D46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4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3867-131E-4E51-9FD8-AFF3C0030CCD}" type="datetime1">
              <a:rPr lang="de-DE" smtClean="0"/>
              <a:t>20.05.2019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26DF-2C26-41B4-ACD1-75B94F3D46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88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991E-98D2-4F79-91EE-BC8FC48D8323}" type="datetime1">
              <a:rPr lang="de-DE" smtClean="0"/>
              <a:t>20.05.2019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26DF-2C26-41B4-ACD1-75B94F3D46A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76" y="260648"/>
            <a:ext cx="1656184" cy="117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0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D452-E719-4F35-9D8B-D70D275F42D8}" type="datetime1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26DF-2C26-41B4-ACD1-75B94F3D46A4}" type="slidenum">
              <a:rPr lang="de-DE" smtClean="0"/>
              <a:t>‹Nr.›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4664"/>
            <a:ext cx="12620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4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Bildplatzhalter 2" descr="wall_blasser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9" b="3639"/>
          <a:stretch>
            <a:fillRect/>
          </a:stretch>
        </p:blipFill>
        <p:spPr>
          <a:xfrm>
            <a:off x="0" y="1657350"/>
            <a:ext cx="9144000" cy="5202238"/>
          </a:xfrm>
        </p:spPr>
      </p:pic>
      <p:sp>
        <p:nvSpPr>
          <p:cNvPr id="23557" name="Textfeld 50">
            <a:extLst>
              <a:ext uri="{FF2B5EF4-FFF2-40B4-BE49-F238E27FC236}">
                <a16:creationId xmlns:a16="http://schemas.microsoft.com/office/drawing/2014/main" xmlns="" id="{35756131-74C5-444A-A8AB-B6387935C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533400"/>
            <a:ext cx="2867026" cy="39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</a:pPr>
            <a:r>
              <a:rPr lang="en-US" altLang="de-DE" sz="2900" b="1" dirty="0">
                <a:solidFill>
                  <a:schemeClr val="bg1"/>
                </a:solidFill>
              </a:rPr>
              <a:t>CRC1333</a:t>
            </a:r>
          </a:p>
        </p:txBody>
      </p:sp>
      <p:pic>
        <p:nvPicPr>
          <p:cNvPr id="23564" name="Bild 2" descr="Logo_Max-Planck-Gesellschaft.png">
            <a:extLst>
              <a:ext uri="{FF2B5EF4-FFF2-40B4-BE49-F238E27FC236}">
                <a16:creationId xmlns:a16="http://schemas.microsoft.com/office/drawing/2014/main" xmlns="" id="{CDC3E171-49C5-CF4F-8FCA-FCDEC9289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297180"/>
            <a:ext cx="1080134" cy="87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8A8D00FF-7916-9D4A-A108-BF3355A0D78F}"/>
              </a:ext>
            </a:extLst>
          </p:cNvPr>
          <p:cNvSpPr txBox="1"/>
          <p:nvPr/>
        </p:nvSpPr>
        <p:spPr>
          <a:xfrm>
            <a:off x="-1277303" y="25974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14988" indent="-2149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900" dirty="0"/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1371600" y="4772744"/>
            <a:ext cx="6400800" cy="600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45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92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16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816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43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78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32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87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XXXXXXXXXXXXXXXX</a:t>
            </a:r>
          </a:p>
          <a:p>
            <a:pPr algn="ctr"/>
            <a:endParaRPr lang="de-DE" sz="2400" b="1" dirty="0" smtClean="0">
              <a:solidFill>
                <a:schemeClr val="tx1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87" y="3030132"/>
            <a:ext cx="5304728" cy="162597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63588" y="162880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 smtClean="0"/>
              <a:t>Titel</a:t>
            </a:r>
            <a:endParaRPr lang="de-DE" sz="4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23" y="462472"/>
            <a:ext cx="1539001" cy="5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9109"/>
            <a:ext cx="2866024" cy="706727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7308304" y="332656"/>
            <a:ext cx="165618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9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591050" y="1340438"/>
            <a:ext cx="4320000" cy="4320000"/>
          </a:xfrm>
        </p:spPr>
        <p:txBody>
          <a:bodyPr anchor="t" anchorCtr="0">
            <a:normAutofit/>
          </a:bodyPr>
          <a:lstStyle/>
          <a:p>
            <a:pPr algn="ctr"/>
            <a:r>
              <a:rPr lang="de-DE" sz="2000" b="0" dirty="0"/>
              <a:t/>
            </a:r>
            <a:br>
              <a:rPr lang="de-DE" sz="2000" b="0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XXXXXXXXXXXXXXXXXXXXXXXXX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XXXXXXXXXX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7AE926DF-2C26-41B4-ACD1-75B94F3D46A4}" type="slidenum">
              <a:rPr lang="de-DE" smtClean="0"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7308304" y="332656"/>
            <a:ext cx="165618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6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26DF-2C26-41B4-ACD1-75B94F3D46A4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66458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Bildschirmpräsentation (4:3)</PresentationFormat>
  <Paragraphs>12</Paragraphs>
  <Slides>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</vt:lpstr>
      <vt:lpstr>PowerPoint-Präsentation</vt:lpstr>
      <vt:lpstr>  XXXXXXXXXXXXXXXXXXXXXXXXX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SFB 1333 Kick-Off Meeting</dc:title>
  <dc:creator>Dr. Elisabeth Rüthlein</dc:creator>
  <cp:lastModifiedBy>Kamila</cp:lastModifiedBy>
  <cp:revision>218</cp:revision>
  <cp:lastPrinted>2018-07-09T07:17:25Z</cp:lastPrinted>
  <dcterms:created xsi:type="dcterms:W3CDTF">2018-07-02T09:03:11Z</dcterms:created>
  <dcterms:modified xsi:type="dcterms:W3CDTF">2019-05-20T12:34:38Z</dcterms:modified>
</cp:coreProperties>
</file>