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30279975" cy="42808525"/>
  <p:notesSz cx="6797675" cy="9929813"/>
  <p:defaultTextStyle>
    <a:defPPr>
      <a:defRPr lang="de-DE"/>
    </a:defPPr>
    <a:lvl1pPr marL="0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1993133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3986269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5979402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7972538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9965673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1958806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3951945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5945081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537">
          <p15:clr>
            <a:srgbClr val="A4A3A4"/>
          </p15:clr>
        </p15:guide>
        <p15:guide id="2" pos="67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9" autoAdjust="0"/>
    <p:restoredTop sz="98169" autoAdjust="0"/>
  </p:normalViewPr>
  <p:slideViewPr>
    <p:cSldViewPr>
      <p:cViewPr>
        <p:scale>
          <a:sx n="66" d="100"/>
          <a:sy n="66" d="100"/>
        </p:scale>
        <p:origin x="-72" y="8754"/>
      </p:cViewPr>
      <p:guideLst>
        <p:guide orient="horz" pos="13483"/>
        <p:guide pos="95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86400" y="6300000"/>
            <a:ext cx="15599259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320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Dr. Anna Beispiel</a:t>
            </a:r>
            <a:br>
              <a:rPr lang="de-DE" dirty="0" smtClean="0"/>
            </a:br>
            <a:r>
              <a:rPr lang="de-DE" dirty="0" smtClean="0"/>
              <a:t>anna.beispiel@iws.uni-stuttgart.de</a:t>
            </a:r>
            <a:br>
              <a:rPr lang="de-DE" dirty="0" smtClean="0"/>
            </a:br>
            <a:r>
              <a:rPr lang="de-DE" dirty="0" smtClean="0"/>
              <a:t>Institut für Wasser- und Umweltsystemmodellierung</a:t>
            </a:r>
            <a:br>
              <a:rPr lang="de-DE" dirty="0" smtClean="0"/>
            </a:br>
            <a:r>
              <a:rPr lang="de-DE" dirty="0" smtClean="0"/>
              <a:t>Pfaffenwaldring 61, D-70569 Stuttgart, Germany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 hasCustomPrompt="1"/>
          </p:nvPr>
        </p:nvSpPr>
        <p:spPr>
          <a:xfrm>
            <a:off x="21916977" y="38680390"/>
            <a:ext cx="6116366" cy="2035810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 algn="ctr">
              <a:buNone/>
              <a:defRPr sz="5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err="1" smtClean="0"/>
              <a:t>Sublogo</a:t>
            </a:r>
            <a:r>
              <a:rPr lang="de-DE" dirty="0" smtClean="0"/>
              <a:t> durch Klicken hinzufügen</a:t>
            </a:r>
            <a:endParaRPr lang="de-DE" dirty="0"/>
          </a:p>
        </p:txBody>
      </p:sp>
      <p:sp>
        <p:nvSpPr>
          <p:cNvPr id="8" name="Textplatzhalt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037599" y="10440000"/>
            <a:ext cx="12708000" cy="28080000"/>
          </a:xfrm>
          <a:prstGeom prst="rect">
            <a:avLst/>
          </a:prstGeom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200" b="1" i="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986269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97940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972538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Headline</a:t>
            </a:r>
          </a:p>
          <a:p>
            <a:endParaRPr lang="de-DE" sz="4200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2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Fließtext</a:t>
            </a:r>
          </a:p>
          <a:p>
            <a:endParaRPr lang="de-DE" sz="4200" b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llipse 1"/>
          <p:cNvSpPr/>
          <p:nvPr userDrawn="1"/>
        </p:nvSpPr>
        <p:spPr>
          <a:xfrm>
            <a:off x="22860000" y="2016000"/>
            <a:ext cx="7920000" cy="792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24660000" y="4428000"/>
            <a:ext cx="7056784" cy="4248472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smtClean="0"/>
              <a:t>Ich bin eine </a:t>
            </a:r>
            <a:r>
              <a:rPr lang="de-DE" dirty="0" err="1" smtClean="0"/>
              <a:t>headline</a:t>
            </a:r>
            <a:endParaRPr lang="de-DE" dirty="0"/>
          </a:p>
        </p:txBody>
      </p:sp>
      <p:sp>
        <p:nvSpPr>
          <p:cNvPr id="3" name="Ellipse 2"/>
          <p:cNvSpPr/>
          <p:nvPr userDrawn="1"/>
        </p:nvSpPr>
        <p:spPr>
          <a:xfrm>
            <a:off x="19260000" y="2016000"/>
            <a:ext cx="4860000" cy="486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platzhalt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15660000" y="10440000"/>
            <a:ext cx="12708000" cy="28080000"/>
          </a:xfrm>
          <a:prstGeom prst="rect">
            <a:avLst/>
          </a:prstGeom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500" b="1" i="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986269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97940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972538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 smtClean="0"/>
              <a:t>Headline</a:t>
            </a:r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6" hasCustomPrompt="1"/>
          </p:nvPr>
        </p:nvSpPr>
        <p:spPr>
          <a:xfrm>
            <a:off x="20027516" y="3114230"/>
            <a:ext cx="4401503" cy="3312368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3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smtClean="0"/>
              <a:t>VORNAME - NAME</a:t>
            </a:r>
            <a:endParaRPr lang="de-DE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586765" y="3638724"/>
            <a:ext cx="15599259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Institutsname bitte hier Klicken und überschreiben</a:t>
            </a:r>
            <a:endParaRPr lang="de-DE" dirty="0"/>
          </a:p>
        </p:txBody>
      </p:sp>
      <p:sp>
        <p:nvSpPr>
          <p:cNvPr id="14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037600" y="38700000"/>
            <a:ext cx="12708000" cy="2218430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 b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www.uni-stuttgart.de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5041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86400" y="6300000"/>
            <a:ext cx="15599259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320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Dr. Anna Beispiel</a:t>
            </a:r>
            <a:br>
              <a:rPr lang="de-DE" dirty="0" smtClean="0"/>
            </a:br>
            <a:r>
              <a:rPr lang="de-DE" dirty="0" smtClean="0"/>
              <a:t>anna.beispiel@iws.uni-stuttgart.de</a:t>
            </a:r>
            <a:br>
              <a:rPr lang="de-DE" dirty="0" smtClean="0"/>
            </a:br>
            <a:r>
              <a:rPr lang="de-DE" dirty="0" smtClean="0"/>
              <a:t>Institut für Wasser- und Umweltsystemmodellierung</a:t>
            </a:r>
            <a:br>
              <a:rPr lang="de-DE" dirty="0" smtClean="0"/>
            </a:br>
            <a:r>
              <a:rPr lang="de-DE" dirty="0" smtClean="0"/>
              <a:t>Pfaffenwaldring 61, D-70569 Stuttgart, Germany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 hasCustomPrompt="1"/>
          </p:nvPr>
        </p:nvSpPr>
        <p:spPr>
          <a:xfrm>
            <a:off x="21916977" y="38680390"/>
            <a:ext cx="6116366" cy="2035810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 algn="ctr">
              <a:buNone/>
              <a:defRPr sz="5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err="1" smtClean="0"/>
              <a:t>Sublogo</a:t>
            </a:r>
            <a:r>
              <a:rPr lang="de-DE" dirty="0" smtClean="0"/>
              <a:t> durch Klicken hinzufügen</a:t>
            </a:r>
            <a:endParaRPr lang="de-DE" dirty="0"/>
          </a:p>
        </p:txBody>
      </p:sp>
      <p:sp>
        <p:nvSpPr>
          <p:cNvPr id="8" name="Textplatzhalt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037599" y="10440000"/>
            <a:ext cx="12708000" cy="28080000"/>
          </a:xfrm>
          <a:prstGeom prst="rect">
            <a:avLst/>
          </a:prstGeom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200" b="1" i="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986269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97940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972538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Headline</a:t>
            </a:r>
          </a:p>
          <a:p>
            <a:endParaRPr lang="de-DE" sz="4200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2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Fließtext</a:t>
            </a:r>
          </a:p>
          <a:p>
            <a:endParaRPr lang="de-DE" sz="4200" b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llipse 1"/>
          <p:cNvSpPr/>
          <p:nvPr userDrawn="1"/>
        </p:nvSpPr>
        <p:spPr>
          <a:xfrm>
            <a:off x="22860000" y="2016000"/>
            <a:ext cx="7920000" cy="792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24660000" y="4428000"/>
            <a:ext cx="7056784" cy="4248472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smtClean="0"/>
              <a:t>Ich bin eine </a:t>
            </a:r>
            <a:r>
              <a:rPr lang="de-DE" dirty="0" err="1" smtClean="0"/>
              <a:t>headline</a:t>
            </a:r>
            <a:endParaRPr lang="de-DE" dirty="0"/>
          </a:p>
        </p:txBody>
      </p:sp>
      <p:sp>
        <p:nvSpPr>
          <p:cNvPr id="3" name="Ellipse 2"/>
          <p:cNvSpPr/>
          <p:nvPr userDrawn="1"/>
        </p:nvSpPr>
        <p:spPr>
          <a:xfrm>
            <a:off x="19260000" y="2016000"/>
            <a:ext cx="4860000" cy="48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platzhalt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15660000" y="10440000"/>
            <a:ext cx="12708000" cy="28080000"/>
          </a:xfrm>
          <a:prstGeom prst="rect">
            <a:avLst/>
          </a:prstGeom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500" b="1" i="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986269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97940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972538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 smtClean="0"/>
              <a:t>Headline</a:t>
            </a:r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6" hasCustomPrompt="1"/>
          </p:nvPr>
        </p:nvSpPr>
        <p:spPr>
          <a:xfrm>
            <a:off x="20027516" y="3114230"/>
            <a:ext cx="4401503" cy="3312368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3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smtClean="0"/>
              <a:t>VORNAME - NAME</a:t>
            </a:r>
            <a:endParaRPr lang="de-DE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586765" y="3638724"/>
            <a:ext cx="15599259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Institutsname bitte hier Klicken und überschreiben</a:t>
            </a:r>
            <a:endParaRPr lang="de-DE" dirty="0"/>
          </a:p>
        </p:txBody>
      </p:sp>
      <p:sp>
        <p:nvSpPr>
          <p:cNvPr id="14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037600" y="38700000"/>
            <a:ext cx="12708000" cy="2218430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 b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www.uni-stuttgart.de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9805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86400" y="6300000"/>
            <a:ext cx="15599259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320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Dr. Anna Beispiel</a:t>
            </a:r>
            <a:br>
              <a:rPr lang="de-DE" dirty="0" smtClean="0"/>
            </a:br>
            <a:r>
              <a:rPr lang="de-DE" dirty="0" smtClean="0"/>
              <a:t>anna.beispiel@iws.uni-stuttgart.de</a:t>
            </a:r>
            <a:br>
              <a:rPr lang="de-DE" dirty="0" smtClean="0"/>
            </a:br>
            <a:r>
              <a:rPr lang="de-DE" dirty="0" smtClean="0"/>
              <a:t>Institut für Wasser- und Umweltsystemmodellierung</a:t>
            </a:r>
            <a:br>
              <a:rPr lang="de-DE" dirty="0" smtClean="0"/>
            </a:br>
            <a:r>
              <a:rPr lang="de-DE" dirty="0" smtClean="0"/>
              <a:t>Pfaffenwaldring 61, D-70569 Stuttgart, Germany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 hasCustomPrompt="1"/>
          </p:nvPr>
        </p:nvSpPr>
        <p:spPr>
          <a:xfrm>
            <a:off x="21916977" y="38680390"/>
            <a:ext cx="6116366" cy="2035810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 algn="ctr">
              <a:buNone/>
              <a:defRPr sz="5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err="1" smtClean="0"/>
              <a:t>Sublogo</a:t>
            </a:r>
            <a:r>
              <a:rPr lang="de-DE" dirty="0" smtClean="0"/>
              <a:t> durch Klicken hinzufügen</a:t>
            </a:r>
            <a:endParaRPr lang="de-DE" dirty="0"/>
          </a:p>
        </p:txBody>
      </p:sp>
      <p:sp>
        <p:nvSpPr>
          <p:cNvPr id="8" name="Textplatzhalt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037599" y="10440000"/>
            <a:ext cx="12708000" cy="28080000"/>
          </a:xfrm>
          <a:prstGeom prst="rect">
            <a:avLst/>
          </a:prstGeom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200" b="1" i="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986269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97940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972538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Headline</a:t>
            </a:r>
          </a:p>
          <a:p>
            <a:endParaRPr lang="de-DE" sz="4200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2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Fließtext</a:t>
            </a:r>
          </a:p>
          <a:p>
            <a:endParaRPr lang="de-DE" sz="4200" b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llipse 1"/>
          <p:cNvSpPr/>
          <p:nvPr userDrawn="1"/>
        </p:nvSpPr>
        <p:spPr>
          <a:xfrm>
            <a:off x="22860000" y="2016000"/>
            <a:ext cx="7920000" cy="792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24660000" y="4428000"/>
            <a:ext cx="7056784" cy="4248472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smtClean="0"/>
              <a:t>Ich bin eine </a:t>
            </a:r>
            <a:r>
              <a:rPr lang="de-DE" dirty="0" err="1" smtClean="0"/>
              <a:t>headline</a:t>
            </a:r>
            <a:endParaRPr lang="de-DE" dirty="0"/>
          </a:p>
        </p:txBody>
      </p:sp>
      <p:sp>
        <p:nvSpPr>
          <p:cNvPr id="3" name="Ellipse 2"/>
          <p:cNvSpPr/>
          <p:nvPr userDrawn="1"/>
        </p:nvSpPr>
        <p:spPr>
          <a:xfrm>
            <a:off x="19260000" y="2016000"/>
            <a:ext cx="4860000" cy="486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platzhalt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15660000" y="10440000"/>
            <a:ext cx="12708000" cy="28080000"/>
          </a:xfrm>
          <a:prstGeom prst="rect">
            <a:avLst/>
          </a:prstGeom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500" b="1" i="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986269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97940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972538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 smtClean="0"/>
              <a:t>Headline</a:t>
            </a:r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6" hasCustomPrompt="1"/>
          </p:nvPr>
        </p:nvSpPr>
        <p:spPr>
          <a:xfrm>
            <a:off x="20027516" y="3114230"/>
            <a:ext cx="4401503" cy="3312368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3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smtClean="0"/>
              <a:t>VORNAME - NAME</a:t>
            </a:r>
            <a:endParaRPr lang="de-DE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586765" y="3638724"/>
            <a:ext cx="15599259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Institutsname bitte hier Klicken und überschreiben</a:t>
            </a:r>
            <a:endParaRPr lang="de-DE" dirty="0"/>
          </a:p>
        </p:txBody>
      </p:sp>
      <p:sp>
        <p:nvSpPr>
          <p:cNvPr id="14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037600" y="38700000"/>
            <a:ext cx="12708000" cy="2218430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 b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www.uni-stuttgart.de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9061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w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600" y="2043602"/>
            <a:ext cx="10077725" cy="2023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99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3986269" rtl="0" eaLnBrk="1" latinLnBrk="0" hangingPunct="1">
        <a:spcBef>
          <a:spcPct val="0"/>
        </a:spcBef>
        <a:buNone/>
        <a:defRPr sz="19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94853" indent="-1494853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13900" kern="1200">
          <a:solidFill>
            <a:schemeClr val="tx1"/>
          </a:solidFill>
          <a:latin typeface="+mn-lt"/>
          <a:ea typeface="+mn-ea"/>
          <a:cs typeface="+mn-cs"/>
        </a:defRPr>
      </a:lvl1pPr>
      <a:lvl2pPr marL="3238843" indent="-1245711" algn="l" defTabSz="3986269" rtl="0" eaLnBrk="1" latinLnBrk="0" hangingPunct="1">
        <a:spcBef>
          <a:spcPct val="20000"/>
        </a:spcBef>
        <a:buFont typeface="Arial" panose="020B0604020202020204" pitchFamily="34" charset="0"/>
        <a:buChar char="–"/>
        <a:defRPr sz="11700" kern="1200">
          <a:solidFill>
            <a:schemeClr val="tx1"/>
          </a:solidFill>
          <a:latin typeface="+mn-lt"/>
          <a:ea typeface="+mn-ea"/>
          <a:cs typeface="+mn-cs"/>
        </a:defRPr>
      </a:lvl2pPr>
      <a:lvl3pPr marL="4982839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3pPr>
      <a:lvl4pPr marL="6975973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109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»"/>
        <a:defRPr sz="8800" kern="1200">
          <a:solidFill>
            <a:schemeClr val="tx1"/>
          </a:solidFill>
          <a:latin typeface="+mn-lt"/>
          <a:ea typeface="+mn-ea"/>
          <a:cs typeface="+mn-cs"/>
        </a:defRPr>
      </a:lvl5pPr>
      <a:lvl6pPr marL="10962242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5375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7pPr>
      <a:lvl8pPr marL="14948511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8pPr>
      <a:lvl9pPr marL="16941646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1993133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3986269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979402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7972538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9965673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1958806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951945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945081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uppieren 75"/>
          <p:cNvGrpSpPr/>
          <p:nvPr/>
        </p:nvGrpSpPr>
        <p:grpSpPr>
          <a:xfrm>
            <a:off x="10819507" y="19604062"/>
            <a:ext cx="17595159" cy="15462028"/>
            <a:chOff x="6662119" y="30125329"/>
            <a:chExt cx="17577077" cy="15462028"/>
          </a:xfrm>
        </p:grpSpPr>
        <p:sp>
          <p:nvSpPr>
            <p:cNvPr id="82" name="Rechteck 81"/>
            <p:cNvSpPr/>
            <p:nvPr/>
          </p:nvSpPr>
          <p:spPr>
            <a:xfrm>
              <a:off x="6662119" y="30125329"/>
              <a:ext cx="17577077" cy="15462028"/>
            </a:xfrm>
            <a:prstGeom prst="rect">
              <a:avLst/>
            </a:prstGeom>
            <a:noFill/>
            <a:ln w="127000">
              <a:solidFill>
                <a:schemeClr val="accent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83" name="Gruppieren 82"/>
            <p:cNvGrpSpPr/>
            <p:nvPr/>
          </p:nvGrpSpPr>
          <p:grpSpPr>
            <a:xfrm>
              <a:off x="16876747" y="30305337"/>
              <a:ext cx="7269967" cy="5496430"/>
              <a:chOff x="16516708" y="19936185"/>
              <a:chExt cx="7269967" cy="5496430"/>
            </a:xfrm>
          </p:grpSpPr>
          <p:sp>
            <p:nvSpPr>
              <p:cNvPr id="87" name="Textfeld 86"/>
              <p:cNvSpPr txBox="1"/>
              <p:nvPr/>
            </p:nvSpPr>
            <p:spPr>
              <a:xfrm>
                <a:off x="16588642" y="24724729"/>
                <a:ext cx="690566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de-DE" sz="2000" b="1" dirty="0" err="1">
                    <a:solidFill>
                      <a:schemeClr val="accent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Figure</a:t>
                </a:r>
                <a:r>
                  <a:rPr lang="de-DE" sz="2000" b="1" dirty="0">
                    <a:solidFill>
                      <a:schemeClr val="accent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sz="2000" b="1" dirty="0" smtClean="0">
                    <a:solidFill>
                      <a:schemeClr val="accent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XX-6. </a:t>
                </a:r>
                <a:r>
                  <a:rPr lang="de-DE" sz="2000" dirty="0">
                    <a:solidFill>
                      <a:schemeClr val="accent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Bildunterschrift….. (</a:t>
                </a:r>
                <a:r>
                  <a:rPr lang="de-DE" sz="2000" b="1" dirty="0">
                    <a:solidFill>
                      <a:schemeClr val="accent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WPXX</a:t>
                </a:r>
                <a:r>
                  <a:rPr lang="de-DE" sz="2000" dirty="0">
                    <a:solidFill>
                      <a:schemeClr val="accent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algn="just"/>
                <a:endPara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" name="Textfeld 84"/>
              <p:cNvSpPr txBox="1"/>
              <p:nvPr/>
            </p:nvSpPr>
            <p:spPr>
              <a:xfrm>
                <a:off x="16516708" y="19936185"/>
                <a:ext cx="7269967" cy="523220"/>
              </a:xfrm>
              <a:prstGeom prst="rect">
                <a:avLst/>
              </a:prstGeom>
              <a:noFill/>
              <a:effectLst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chemeClr val="accent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Title</a:t>
                </a:r>
              </a:p>
            </p:txBody>
          </p:sp>
        </p:grpSp>
      </p:grpSp>
      <p:grpSp>
        <p:nvGrpSpPr>
          <p:cNvPr id="100" name="Gruppieren 99"/>
          <p:cNvGrpSpPr/>
          <p:nvPr/>
        </p:nvGrpSpPr>
        <p:grpSpPr>
          <a:xfrm>
            <a:off x="2223742" y="19604062"/>
            <a:ext cx="8307733" cy="15462028"/>
            <a:chOff x="2034531" y="19532053"/>
            <a:chExt cx="8307733" cy="15462028"/>
          </a:xfrm>
        </p:grpSpPr>
        <p:sp>
          <p:nvSpPr>
            <p:cNvPr id="101" name="Rechteck 100"/>
            <p:cNvSpPr/>
            <p:nvPr/>
          </p:nvSpPr>
          <p:spPr>
            <a:xfrm>
              <a:off x="2034531" y="19532053"/>
              <a:ext cx="8307733" cy="15462028"/>
            </a:xfrm>
            <a:prstGeom prst="rect">
              <a:avLst/>
            </a:prstGeom>
            <a:noFill/>
            <a:ln w="127000"/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4" name="Textfeld 103"/>
            <p:cNvSpPr txBox="1"/>
            <p:nvPr/>
          </p:nvSpPr>
          <p:spPr>
            <a:xfrm>
              <a:off x="2170248" y="24833350"/>
              <a:ext cx="8028000" cy="400110"/>
            </a:xfrm>
            <a:prstGeom prst="rect">
              <a:avLst/>
            </a:prstGeom>
            <a:noFill/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algn="just"/>
              <a:r>
                <a:rPr lang="de-DE" sz="2000" b="1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Figure</a:t>
              </a:r>
              <a:r>
                <a:rPr lang="de-DE" sz="2000" b="1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2000" b="1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XX-2. </a:t>
              </a:r>
              <a:r>
                <a:rPr lang="de-DE" sz="2000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Bildunterschrift…in </a:t>
              </a:r>
              <a:r>
                <a:rPr lang="de-DE" sz="2000" dirty="0" err="1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cooperation</a:t>
              </a:r>
              <a:r>
                <a:rPr lang="de-DE" sz="2000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2000" dirty="0" err="1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with</a:t>
              </a:r>
              <a:r>
                <a:rPr lang="de-DE" sz="2000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2000" b="1" dirty="0" smtClean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A5</a:t>
              </a:r>
              <a:r>
                <a:rPr lang="de-DE" sz="2000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(</a:t>
              </a:r>
              <a:r>
                <a:rPr lang="de-DE" sz="2000" b="1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WPXX</a:t>
              </a:r>
              <a:r>
                <a:rPr lang="de-DE" sz="2000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de-DE" sz="2000" baseline="300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Textfeld 102"/>
            <p:cNvSpPr txBox="1"/>
            <p:nvPr/>
          </p:nvSpPr>
          <p:spPr>
            <a:xfrm>
              <a:off x="2170264" y="19640053"/>
              <a:ext cx="80989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de-DE" sz="2800" b="1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Title</a:t>
              </a:r>
              <a:endParaRPr lang="de-DE" sz="28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8" name="Gruppieren 77"/>
          <p:cNvGrpSpPr/>
          <p:nvPr/>
        </p:nvGrpSpPr>
        <p:grpSpPr>
          <a:xfrm>
            <a:off x="10675491" y="26280000"/>
            <a:ext cx="13748037" cy="1080000"/>
            <a:chOff x="21545624" y="20461349"/>
            <a:chExt cx="19985202" cy="1080000"/>
          </a:xfrm>
        </p:grpSpPr>
        <p:sp>
          <p:nvSpPr>
            <p:cNvPr id="79" name="Rechteck 78"/>
            <p:cNvSpPr/>
            <p:nvPr/>
          </p:nvSpPr>
          <p:spPr>
            <a:xfrm>
              <a:off x="21545624" y="20461349"/>
              <a:ext cx="19985202" cy="1080000"/>
            </a:xfrm>
            <a:prstGeom prst="rect">
              <a:avLst/>
            </a:prstGeom>
            <a:solidFill>
              <a:schemeClr val="accent3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" name="Textfeld 79"/>
            <p:cNvSpPr txBox="1"/>
            <p:nvPr/>
          </p:nvSpPr>
          <p:spPr>
            <a:xfrm>
              <a:off x="21691370" y="20605205"/>
              <a:ext cx="1967915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2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Xxxxxxxx</a:t>
              </a:r>
              <a:r>
                <a:rPr lang="en-GB" sz="4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de-DE" sz="4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6" name="Halber Rahmen 95"/>
          <p:cNvSpPr/>
          <p:nvPr/>
        </p:nvSpPr>
        <p:spPr>
          <a:xfrm>
            <a:off x="9091315" y="26084942"/>
            <a:ext cx="1440160" cy="1440000"/>
          </a:xfrm>
          <a:prstGeom prst="halfFram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scene3d>
            <a:camera prst="orthographicFront">
              <a:rot lat="0" lon="0" rev="13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92" name="Halber Rahmen 91"/>
          <p:cNvSpPr/>
          <p:nvPr/>
        </p:nvSpPr>
        <p:spPr>
          <a:xfrm>
            <a:off x="8155211" y="26084942"/>
            <a:ext cx="1440160" cy="1440000"/>
          </a:xfrm>
          <a:prstGeom prst="halfFram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scene3d>
            <a:camera prst="orthographicFront">
              <a:rot lat="0" lon="0" rev="13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grpSp>
        <p:nvGrpSpPr>
          <p:cNvPr id="89" name="Gruppieren 88"/>
          <p:cNvGrpSpPr/>
          <p:nvPr/>
        </p:nvGrpSpPr>
        <p:grpSpPr>
          <a:xfrm>
            <a:off x="10963523" y="19712062"/>
            <a:ext cx="9721080" cy="6208960"/>
            <a:chOff x="15847842" y="23029645"/>
            <a:chExt cx="9721080" cy="6208960"/>
          </a:xfrm>
        </p:grpSpPr>
        <p:sp>
          <p:nvSpPr>
            <p:cNvPr id="94" name="Textfeld 93"/>
            <p:cNvSpPr txBox="1"/>
            <p:nvPr/>
          </p:nvSpPr>
          <p:spPr>
            <a:xfrm>
              <a:off x="15847842" y="28838495"/>
              <a:ext cx="97210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GB" sz="2000" b="1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Figure </a:t>
              </a:r>
              <a:r>
                <a:rPr lang="en-GB" sz="2000" b="1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XX-5</a:t>
              </a:r>
              <a:r>
                <a:rPr lang="en-GB" sz="2000" b="1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Bildunterschrift</a:t>
              </a:r>
              <a:r>
                <a:rPr lang="de-DE" sz="2000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….. (</a:t>
              </a:r>
              <a:r>
                <a:rPr lang="de-DE" sz="2000" b="1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WPXX</a:t>
              </a:r>
              <a:r>
                <a:rPr lang="de-DE" sz="2000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de-DE" sz="20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Textfeld 92"/>
            <p:cNvSpPr txBox="1"/>
            <p:nvPr/>
          </p:nvSpPr>
          <p:spPr>
            <a:xfrm>
              <a:off x="15854710" y="23029645"/>
              <a:ext cx="97142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Title (WP XX)</a:t>
              </a:r>
            </a:p>
          </p:txBody>
        </p:sp>
      </p:grpSp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>
          <a:xfrm>
            <a:off x="5413795" y="7338219"/>
            <a:ext cx="8574064" cy="2112715"/>
          </a:xfrm>
        </p:spPr>
        <p:txBody>
          <a:bodyPr/>
          <a:lstStyle/>
          <a:p>
            <a:r>
              <a:rPr lang="de-DE" sz="2800" dirty="0" smtClean="0"/>
              <a:t>Name</a:t>
            </a:r>
          </a:p>
          <a:p>
            <a:r>
              <a:rPr lang="de-DE" sz="2800" dirty="0" smtClean="0"/>
              <a:t>Name@XXXX.uni-stuttgart.de</a:t>
            </a:r>
          </a:p>
          <a:p>
            <a:r>
              <a:rPr lang="de-DE" sz="2800" dirty="0" smtClean="0"/>
              <a:t>Institute of XXXXXX</a:t>
            </a:r>
          </a:p>
          <a:p>
            <a:r>
              <a:rPr lang="de-DE" sz="2800" dirty="0" err="1" smtClean="0"/>
              <a:t>Address</a:t>
            </a:r>
            <a:r>
              <a:rPr lang="de-DE" sz="2800" dirty="0" smtClean="0"/>
              <a:t>, 70569 Stuttgart, Germany</a:t>
            </a:r>
            <a:endParaRPr lang="de-DE" sz="28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/>
          </p:nvPr>
        </p:nvSpPr>
        <p:spPr>
          <a:xfrm>
            <a:off x="2037598" y="10026999"/>
            <a:ext cx="26426233" cy="1440160"/>
          </a:xfrm>
          <a:ln>
            <a:noFill/>
          </a:ln>
        </p:spPr>
        <p:txBody>
          <a:bodyPr/>
          <a:lstStyle/>
          <a:p>
            <a:r>
              <a:rPr lang="de-DE" sz="4200" dirty="0" smtClean="0"/>
              <a:t>Background </a:t>
            </a:r>
            <a:r>
              <a:rPr lang="de-DE" sz="4200" dirty="0" err="1" smtClean="0"/>
              <a:t>and</a:t>
            </a:r>
            <a:r>
              <a:rPr lang="de-DE" sz="4200" dirty="0" smtClean="0"/>
              <a:t> </a:t>
            </a:r>
            <a:r>
              <a:rPr lang="de-DE" sz="4200" dirty="0" err="1" smtClean="0"/>
              <a:t>Preliminary</a:t>
            </a:r>
            <a:r>
              <a:rPr lang="de-DE" sz="4200" dirty="0" smtClean="0"/>
              <a:t> Work 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24212995" y="2682182"/>
            <a:ext cx="6066980" cy="6624736"/>
          </a:xfrm>
        </p:spPr>
        <p:txBody>
          <a:bodyPr anchor="ctr"/>
          <a:lstStyle/>
          <a:p>
            <a:r>
              <a:rPr lang="de-DE" sz="4200" dirty="0" smtClean="0"/>
              <a:t>XXXXXXXXXX</a:t>
            </a:r>
            <a:endParaRPr lang="de-DE" sz="4200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19965648" y="2970214"/>
            <a:ext cx="4401503" cy="3024336"/>
          </a:xfrm>
        </p:spPr>
        <p:txBody>
          <a:bodyPr anchor="ctr"/>
          <a:lstStyle/>
          <a:p>
            <a:r>
              <a:rPr lang="de-DE" sz="4200" dirty="0" smtClean="0"/>
              <a:t>Project XX</a:t>
            </a:r>
          </a:p>
          <a:p>
            <a:r>
              <a:rPr lang="de-DE" sz="4200" dirty="0" smtClean="0"/>
              <a:t>- </a:t>
            </a:r>
            <a:r>
              <a:rPr lang="de-DE" sz="4200" dirty="0" err="1" smtClean="0"/>
              <a:t>Xxxxx</a:t>
            </a:r>
            <a:r>
              <a:rPr lang="de-DE" sz="4200" dirty="0" smtClean="0"/>
              <a:t> -</a:t>
            </a:r>
            <a:endParaRPr lang="de-DE" sz="420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7"/>
          </p:nvPr>
        </p:nvSpPr>
        <p:spPr>
          <a:xfrm>
            <a:off x="5378854" y="4554390"/>
            <a:ext cx="11993381" cy="2544763"/>
          </a:xfrm>
        </p:spPr>
        <p:txBody>
          <a:bodyPr/>
          <a:lstStyle/>
          <a:p>
            <a:r>
              <a:rPr lang="de-DE" dirty="0" smtClean="0"/>
              <a:t>Collaborative Research Center 1333</a:t>
            </a:r>
          </a:p>
          <a:p>
            <a:r>
              <a:rPr lang="en-US" b="1" dirty="0"/>
              <a:t>Molecular Heterogeneous Catalysis in Confined </a:t>
            </a:r>
            <a:r>
              <a:rPr lang="en-US" b="1" dirty="0" smtClean="0"/>
              <a:t>Geometries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/>
              <a:t>http://</a:t>
            </a:r>
            <a:r>
              <a:rPr lang="de-DE" dirty="0" smtClean="0"/>
              <a:t>www.uni-stuttgart.de/xxxx/</a:t>
            </a:r>
            <a:endParaRPr lang="de-DE" dirty="0"/>
          </a:p>
        </p:txBody>
      </p:sp>
      <p:sp>
        <p:nvSpPr>
          <p:cNvPr id="26" name="Textplatzhalter 3"/>
          <p:cNvSpPr txBox="1">
            <a:spLocks/>
          </p:cNvSpPr>
          <p:nvPr/>
        </p:nvSpPr>
        <p:spPr>
          <a:xfrm>
            <a:off x="2037600" y="15250483"/>
            <a:ext cx="26475266" cy="3273459"/>
          </a:xfrm>
          <a:prstGeom prst="rect">
            <a:avLst/>
          </a:prstGeom>
          <a:ln>
            <a:noFill/>
          </a:ln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200" b="1" i="0" kern="1200" baseline="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993132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3986269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5979402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7972538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0962242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955375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948511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941646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200" dirty="0" smtClean="0"/>
              <a:t>Goals/Vision</a:t>
            </a:r>
          </a:p>
          <a:p>
            <a:pPr marL="457200" indent="-457200" algn="just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0" dirty="0"/>
              <a:t>Lorem ipsum </a:t>
            </a:r>
            <a:r>
              <a:rPr lang="en-GB" sz="2800" b="0" dirty="0" err="1"/>
              <a:t>dolor</a:t>
            </a:r>
            <a:r>
              <a:rPr lang="en-GB" sz="2800" b="0" dirty="0"/>
              <a:t> sit </a:t>
            </a:r>
            <a:r>
              <a:rPr lang="en-GB" sz="2800" b="0" dirty="0" err="1"/>
              <a:t>amet</a:t>
            </a:r>
            <a:r>
              <a:rPr lang="en-GB" sz="2800" b="0" dirty="0"/>
              <a:t>, </a:t>
            </a:r>
            <a:r>
              <a:rPr lang="en-GB" sz="2800" b="0" dirty="0" err="1"/>
              <a:t>consetetur</a:t>
            </a:r>
            <a:r>
              <a:rPr lang="en-GB" sz="2800" b="0" dirty="0"/>
              <a:t> </a:t>
            </a:r>
            <a:r>
              <a:rPr lang="en-GB" sz="2800" b="0" dirty="0" err="1"/>
              <a:t>sadipscing</a:t>
            </a:r>
            <a:r>
              <a:rPr lang="en-GB" sz="2800" b="0" dirty="0"/>
              <a:t> </a:t>
            </a:r>
            <a:r>
              <a:rPr lang="en-GB" sz="2800" b="0" dirty="0" err="1"/>
              <a:t>elitr</a:t>
            </a:r>
            <a:r>
              <a:rPr lang="en-GB" sz="2800" b="0" dirty="0"/>
              <a:t>, </a:t>
            </a:r>
            <a:r>
              <a:rPr lang="en-GB" sz="2800" b="0" dirty="0" err="1"/>
              <a:t>sed</a:t>
            </a:r>
            <a:r>
              <a:rPr lang="en-GB" sz="2800" b="0" dirty="0"/>
              <a:t> </a:t>
            </a:r>
            <a:r>
              <a:rPr lang="en-GB" sz="2800" b="0" dirty="0" err="1"/>
              <a:t>diam</a:t>
            </a:r>
            <a:r>
              <a:rPr lang="en-GB" sz="2800" b="0" dirty="0"/>
              <a:t> </a:t>
            </a:r>
            <a:r>
              <a:rPr lang="en-GB" sz="2800" b="0" dirty="0" err="1"/>
              <a:t>nonumy</a:t>
            </a:r>
            <a:r>
              <a:rPr lang="en-GB" sz="2800" b="0" dirty="0"/>
              <a:t> </a:t>
            </a:r>
            <a:r>
              <a:rPr lang="en-GB" sz="2800" b="0" dirty="0" err="1"/>
              <a:t>eirmod</a:t>
            </a:r>
            <a:r>
              <a:rPr lang="en-GB" sz="2800" b="0" dirty="0"/>
              <a:t> </a:t>
            </a:r>
            <a:r>
              <a:rPr lang="en-GB" sz="2800" b="0" dirty="0" err="1" smtClean="0"/>
              <a:t>tempor</a:t>
            </a:r>
            <a:r>
              <a:rPr lang="en-GB" sz="2800" b="0" dirty="0"/>
              <a:t>.</a:t>
            </a:r>
            <a:endParaRPr lang="en-GB" sz="2800" b="0" dirty="0" smtClean="0"/>
          </a:p>
          <a:p>
            <a:pPr marL="457200" indent="-457200" algn="just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0" dirty="0" err="1" smtClean="0"/>
              <a:t>invidunt</a:t>
            </a:r>
            <a:r>
              <a:rPr lang="en-GB" sz="2800" b="0" dirty="0" smtClean="0"/>
              <a:t> </a:t>
            </a:r>
            <a:r>
              <a:rPr lang="en-GB" sz="2800" b="0" dirty="0" err="1"/>
              <a:t>ut</a:t>
            </a:r>
            <a:r>
              <a:rPr lang="en-GB" sz="2800" b="0" dirty="0"/>
              <a:t> </a:t>
            </a:r>
            <a:r>
              <a:rPr lang="en-GB" sz="2800" b="0" dirty="0" err="1"/>
              <a:t>labore</a:t>
            </a:r>
            <a:r>
              <a:rPr lang="en-GB" sz="2800" b="0" dirty="0"/>
              <a:t> et </a:t>
            </a:r>
            <a:r>
              <a:rPr lang="en-GB" sz="2800" b="0" dirty="0" err="1"/>
              <a:t>dolore</a:t>
            </a:r>
            <a:r>
              <a:rPr lang="en-GB" sz="2800" b="0" dirty="0"/>
              <a:t> magna </a:t>
            </a:r>
            <a:r>
              <a:rPr lang="en-GB" sz="2800" b="0" dirty="0" err="1"/>
              <a:t>aliquyam</a:t>
            </a:r>
            <a:r>
              <a:rPr lang="en-GB" sz="2800" b="0" dirty="0"/>
              <a:t> </a:t>
            </a:r>
            <a:r>
              <a:rPr lang="en-GB" sz="2800" b="0" dirty="0" err="1"/>
              <a:t>erat</a:t>
            </a:r>
            <a:r>
              <a:rPr lang="en-GB" sz="2800" b="0" dirty="0"/>
              <a:t>, </a:t>
            </a:r>
            <a:r>
              <a:rPr lang="en-GB" sz="2800" b="0" dirty="0" err="1"/>
              <a:t>sed</a:t>
            </a:r>
            <a:r>
              <a:rPr lang="en-GB" sz="2800" b="0" dirty="0"/>
              <a:t> </a:t>
            </a:r>
            <a:r>
              <a:rPr lang="en-GB" sz="2800" b="0" dirty="0" err="1"/>
              <a:t>diam</a:t>
            </a:r>
            <a:r>
              <a:rPr lang="en-GB" sz="2800" b="0" dirty="0"/>
              <a:t> </a:t>
            </a:r>
            <a:r>
              <a:rPr lang="en-GB" sz="2800" b="0" dirty="0" err="1"/>
              <a:t>voluptua</a:t>
            </a:r>
            <a:r>
              <a:rPr lang="en-GB" sz="2800" b="0" dirty="0"/>
              <a:t>. At </a:t>
            </a:r>
            <a:r>
              <a:rPr lang="en-GB" sz="2800" b="0" dirty="0" err="1"/>
              <a:t>vero</a:t>
            </a:r>
            <a:r>
              <a:rPr lang="en-GB" sz="2800" b="0" dirty="0"/>
              <a:t> </a:t>
            </a:r>
            <a:r>
              <a:rPr lang="en-GB" sz="2800" b="0" dirty="0" err="1" smtClean="0"/>
              <a:t>eos</a:t>
            </a:r>
            <a:r>
              <a:rPr lang="en-GB" sz="2800" b="0" dirty="0"/>
              <a:t>.</a:t>
            </a:r>
            <a:endParaRPr lang="en-GB" sz="2800" b="0" dirty="0" smtClean="0"/>
          </a:p>
          <a:p>
            <a:pPr marL="457200" indent="-457200" algn="just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0" dirty="0" smtClean="0"/>
              <a:t>et </a:t>
            </a:r>
            <a:r>
              <a:rPr lang="en-GB" sz="2800" b="0" dirty="0" err="1"/>
              <a:t>accusam</a:t>
            </a:r>
            <a:r>
              <a:rPr lang="en-GB" sz="2800" b="0" dirty="0"/>
              <a:t> et </a:t>
            </a:r>
            <a:r>
              <a:rPr lang="en-GB" sz="2800" b="0" dirty="0" err="1"/>
              <a:t>justo</a:t>
            </a:r>
            <a:r>
              <a:rPr lang="en-GB" sz="2800" b="0" dirty="0"/>
              <a:t> duo </a:t>
            </a:r>
            <a:r>
              <a:rPr lang="en-GB" sz="2800" b="0" dirty="0" err="1"/>
              <a:t>dolores</a:t>
            </a:r>
            <a:r>
              <a:rPr lang="en-GB" sz="2800" b="0" dirty="0"/>
              <a:t> et </a:t>
            </a:r>
            <a:r>
              <a:rPr lang="en-GB" sz="2800" b="0" dirty="0" err="1"/>
              <a:t>ea</a:t>
            </a:r>
            <a:r>
              <a:rPr lang="en-GB" sz="2800" b="0" dirty="0"/>
              <a:t> </a:t>
            </a:r>
            <a:r>
              <a:rPr lang="en-GB" sz="2800" b="0" dirty="0" err="1"/>
              <a:t>rebum</a:t>
            </a:r>
            <a:r>
              <a:rPr lang="en-GB" sz="2800" b="0" dirty="0"/>
              <a:t>. Stet </a:t>
            </a:r>
            <a:r>
              <a:rPr lang="en-GB" sz="2800" b="0" dirty="0" err="1"/>
              <a:t>clita</a:t>
            </a:r>
            <a:r>
              <a:rPr lang="en-GB" sz="2800" b="0" dirty="0"/>
              <a:t> </a:t>
            </a:r>
            <a:r>
              <a:rPr lang="en-GB" sz="2800" b="0" dirty="0" err="1"/>
              <a:t>kasd</a:t>
            </a:r>
            <a:r>
              <a:rPr lang="en-GB" sz="2800" b="0" dirty="0"/>
              <a:t> </a:t>
            </a:r>
            <a:r>
              <a:rPr lang="en-GB" sz="2800" b="0" dirty="0" err="1"/>
              <a:t>gubergren</a:t>
            </a:r>
            <a:r>
              <a:rPr lang="en-GB" sz="2800" b="0" dirty="0"/>
              <a:t>, no sea </a:t>
            </a:r>
            <a:r>
              <a:rPr lang="en-GB" sz="2800" b="0" dirty="0" err="1"/>
              <a:t>takimata</a:t>
            </a:r>
            <a:r>
              <a:rPr lang="en-GB" sz="2800" b="0" dirty="0"/>
              <a:t> </a:t>
            </a:r>
            <a:r>
              <a:rPr lang="en-GB" sz="2800" b="0" dirty="0" err="1"/>
              <a:t>sanctus</a:t>
            </a:r>
            <a:r>
              <a:rPr lang="en-GB" sz="2800" b="0" dirty="0"/>
              <a:t> </a:t>
            </a:r>
            <a:r>
              <a:rPr lang="en-GB" sz="2800" b="0" dirty="0" err="1"/>
              <a:t>est</a:t>
            </a:r>
            <a:r>
              <a:rPr lang="en-GB" sz="2800" b="0" dirty="0"/>
              <a:t> Lorem ipsum </a:t>
            </a:r>
            <a:r>
              <a:rPr lang="en-GB" sz="2800" b="0" dirty="0" err="1"/>
              <a:t>dolor</a:t>
            </a:r>
            <a:r>
              <a:rPr lang="en-GB" sz="2800" b="0" dirty="0"/>
              <a:t> sit </a:t>
            </a:r>
            <a:r>
              <a:rPr lang="en-GB" sz="2800" b="0" dirty="0" err="1"/>
              <a:t>amet</a:t>
            </a:r>
            <a:r>
              <a:rPr lang="en-GB" sz="2800" b="0" dirty="0"/>
              <a:t>. </a:t>
            </a:r>
            <a:endParaRPr lang="en-GB" sz="2800" b="0" dirty="0" smtClean="0"/>
          </a:p>
          <a:p>
            <a:pPr marL="457200" indent="-457200" algn="just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0" dirty="0" smtClean="0"/>
              <a:t>Lorem </a:t>
            </a:r>
            <a:r>
              <a:rPr lang="en-GB" sz="2800" b="0" dirty="0"/>
              <a:t>ipsum </a:t>
            </a:r>
            <a:r>
              <a:rPr lang="en-GB" sz="2800" b="0" dirty="0" err="1"/>
              <a:t>dolor</a:t>
            </a:r>
            <a:r>
              <a:rPr lang="en-GB" sz="2800" b="0" dirty="0"/>
              <a:t> sit </a:t>
            </a:r>
            <a:r>
              <a:rPr lang="en-GB" sz="2800" b="0" dirty="0" err="1"/>
              <a:t>amet</a:t>
            </a:r>
            <a:r>
              <a:rPr lang="en-GB" sz="2800" b="0" dirty="0"/>
              <a:t>, </a:t>
            </a:r>
            <a:r>
              <a:rPr lang="en-GB" sz="2800" b="0" dirty="0" err="1"/>
              <a:t>consetetur</a:t>
            </a:r>
            <a:r>
              <a:rPr lang="en-GB" sz="2800" b="0" dirty="0"/>
              <a:t> </a:t>
            </a:r>
            <a:r>
              <a:rPr lang="en-GB" sz="2800" b="0" dirty="0" err="1"/>
              <a:t>sadipscing</a:t>
            </a:r>
            <a:r>
              <a:rPr lang="en-GB" sz="2800" b="0" dirty="0"/>
              <a:t> </a:t>
            </a:r>
            <a:r>
              <a:rPr lang="en-GB" sz="2800" b="0" dirty="0" err="1"/>
              <a:t>elitr</a:t>
            </a:r>
            <a:r>
              <a:rPr lang="en-GB" sz="2800" b="0" dirty="0"/>
              <a:t>, </a:t>
            </a:r>
            <a:r>
              <a:rPr lang="en-GB" sz="2800" b="0" dirty="0" err="1"/>
              <a:t>sed</a:t>
            </a:r>
            <a:r>
              <a:rPr lang="en-GB" sz="2800" b="0" dirty="0"/>
              <a:t> </a:t>
            </a:r>
            <a:r>
              <a:rPr lang="en-GB" sz="2800" b="0" dirty="0" err="1"/>
              <a:t>diam</a:t>
            </a:r>
            <a:r>
              <a:rPr lang="en-GB" sz="2800" b="0" dirty="0"/>
              <a:t> </a:t>
            </a:r>
            <a:r>
              <a:rPr lang="en-GB" sz="2800" b="0" dirty="0" err="1"/>
              <a:t>nonumy</a:t>
            </a:r>
            <a:r>
              <a:rPr lang="en-GB" sz="2800" b="0" dirty="0"/>
              <a:t> </a:t>
            </a:r>
            <a:r>
              <a:rPr lang="en-GB" sz="2800" b="0" dirty="0" err="1"/>
              <a:t>eirmod</a:t>
            </a:r>
            <a:r>
              <a:rPr lang="en-GB" sz="2800" b="0" dirty="0"/>
              <a:t> </a:t>
            </a:r>
            <a:r>
              <a:rPr lang="en-GB" sz="2800" b="0" dirty="0" err="1"/>
              <a:t>tempor</a:t>
            </a:r>
            <a:r>
              <a:rPr lang="en-GB" sz="2800" b="0" dirty="0"/>
              <a:t> </a:t>
            </a:r>
            <a:r>
              <a:rPr lang="en-GB" sz="2800" b="0" dirty="0" err="1"/>
              <a:t>invidunt</a:t>
            </a:r>
            <a:r>
              <a:rPr lang="en-GB" sz="2800" b="0" dirty="0"/>
              <a:t> </a:t>
            </a:r>
            <a:r>
              <a:rPr lang="en-GB" sz="2800" b="0" dirty="0" err="1"/>
              <a:t>ut</a:t>
            </a:r>
            <a:r>
              <a:rPr lang="en-GB" sz="2800" b="0" dirty="0"/>
              <a:t> </a:t>
            </a:r>
            <a:r>
              <a:rPr lang="en-GB" sz="2800" b="0" dirty="0" err="1"/>
              <a:t>labore</a:t>
            </a:r>
            <a:r>
              <a:rPr lang="en-GB" sz="2800" b="0" dirty="0"/>
              <a:t> et </a:t>
            </a:r>
            <a:r>
              <a:rPr lang="en-GB" sz="2800" b="0" dirty="0" err="1"/>
              <a:t>dolore</a:t>
            </a:r>
            <a:r>
              <a:rPr lang="en-GB" sz="2800" b="0" dirty="0"/>
              <a:t> magna </a:t>
            </a:r>
            <a:r>
              <a:rPr lang="en-GB" sz="2800" b="0" dirty="0" err="1"/>
              <a:t>aliquyam</a:t>
            </a:r>
            <a:r>
              <a:rPr lang="en-GB" sz="2800" b="0" dirty="0"/>
              <a:t> </a:t>
            </a:r>
            <a:r>
              <a:rPr lang="en-GB" sz="2800" b="0" dirty="0" err="1"/>
              <a:t>erat</a:t>
            </a:r>
            <a:r>
              <a:rPr lang="en-GB" sz="2800" b="0" dirty="0"/>
              <a:t>, </a:t>
            </a:r>
            <a:r>
              <a:rPr lang="en-GB" sz="2800" b="0" dirty="0" err="1"/>
              <a:t>sed</a:t>
            </a:r>
            <a:r>
              <a:rPr lang="en-GB" sz="2800" b="0" dirty="0"/>
              <a:t> </a:t>
            </a:r>
            <a:r>
              <a:rPr lang="en-GB" sz="2800" b="0" dirty="0" err="1"/>
              <a:t>diam</a:t>
            </a:r>
            <a:r>
              <a:rPr lang="en-GB" sz="2800" b="0" dirty="0"/>
              <a:t> </a:t>
            </a:r>
            <a:r>
              <a:rPr lang="en-GB" sz="2800" b="0" dirty="0" err="1"/>
              <a:t>voluptua</a:t>
            </a:r>
            <a:r>
              <a:rPr lang="en-GB" sz="2800" b="0" dirty="0" smtClean="0"/>
              <a:t>.</a:t>
            </a:r>
            <a:r>
              <a:rPr lang="en-GB" sz="2800" b="0" dirty="0"/>
              <a:t> </a:t>
            </a:r>
            <a:endParaRPr lang="en-GB" sz="2800" b="0" dirty="0" smtClean="0"/>
          </a:p>
          <a:p>
            <a:pPr marL="457200" indent="-457200" algn="just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0" dirty="0" smtClean="0"/>
              <a:t>Lorem </a:t>
            </a:r>
            <a:r>
              <a:rPr lang="en-GB" sz="2800" b="0" dirty="0"/>
              <a:t>ipsum </a:t>
            </a:r>
            <a:r>
              <a:rPr lang="en-GB" sz="2800" b="0" dirty="0" err="1"/>
              <a:t>dolor</a:t>
            </a:r>
            <a:r>
              <a:rPr lang="en-GB" sz="2800" b="0" dirty="0"/>
              <a:t> sit </a:t>
            </a:r>
            <a:r>
              <a:rPr lang="en-GB" sz="2800" b="0" dirty="0" err="1"/>
              <a:t>amet</a:t>
            </a:r>
            <a:r>
              <a:rPr lang="en-GB" sz="2800" b="0" dirty="0"/>
              <a:t>, </a:t>
            </a:r>
            <a:r>
              <a:rPr lang="en-GB" sz="2800" b="0" dirty="0" err="1"/>
              <a:t>consetetur</a:t>
            </a:r>
            <a:r>
              <a:rPr lang="en-GB" sz="2800" b="0" dirty="0"/>
              <a:t> </a:t>
            </a:r>
            <a:r>
              <a:rPr lang="en-GB" sz="2800" b="0" dirty="0" err="1"/>
              <a:t>sadipscing</a:t>
            </a:r>
            <a:r>
              <a:rPr lang="en-GB" sz="2800" b="0" dirty="0"/>
              <a:t> </a:t>
            </a:r>
            <a:r>
              <a:rPr lang="en-GB" sz="2800" b="0" dirty="0" err="1"/>
              <a:t>elitr</a:t>
            </a:r>
            <a:r>
              <a:rPr lang="en-GB" sz="2800" b="0" dirty="0"/>
              <a:t>, </a:t>
            </a:r>
            <a:r>
              <a:rPr lang="en-GB" sz="2800" b="0" dirty="0" err="1"/>
              <a:t>sed</a:t>
            </a:r>
            <a:r>
              <a:rPr lang="en-GB" sz="2800" b="0" dirty="0"/>
              <a:t> </a:t>
            </a:r>
            <a:r>
              <a:rPr lang="en-GB" sz="2800" b="0" dirty="0" err="1"/>
              <a:t>diam</a:t>
            </a:r>
            <a:r>
              <a:rPr lang="en-GB" sz="2800" b="0" dirty="0"/>
              <a:t> </a:t>
            </a:r>
            <a:r>
              <a:rPr lang="en-GB" sz="2800" b="0" dirty="0" err="1"/>
              <a:t>nonumy</a:t>
            </a:r>
            <a:r>
              <a:rPr lang="en-GB" sz="2800" b="0" dirty="0"/>
              <a:t> </a:t>
            </a:r>
            <a:r>
              <a:rPr lang="en-GB" sz="2800" b="0" dirty="0" err="1"/>
              <a:t>eirmod</a:t>
            </a:r>
            <a:r>
              <a:rPr lang="en-GB" sz="2800" b="0" dirty="0"/>
              <a:t> </a:t>
            </a:r>
            <a:r>
              <a:rPr lang="en-GB" sz="2800" b="0" dirty="0" err="1"/>
              <a:t>tempor</a:t>
            </a:r>
            <a:r>
              <a:rPr lang="en-GB" sz="2800" b="0" dirty="0"/>
              <a:t> </a:t>
            </a:r>
            <a:r>
              <a:rPr lang="en-GB" sz="2800" b="0" dirty="0" err="1"/>
              <a:t>invidunt</a:t>
            </a:r>
            <a:r>
              <a:rPr lang="en-GB" sz="2800" b="0" dirty="0"/>
              <a:t> </a:t>
            </a:r>
            <a:r>
              <a:rPr lang="en-GB" sz="2800" b="0" dirty="0" err="1"/>
              <a:t>ut</a:t>
            </a:r>
            <a:r>
              <a:rPr lang="en-GB" sz="2800" b="0" dirty="0"/>
              <a:t> </a:t>
            </a:r>
            <a:r>
              <a:rPr lang="en-GB" sz="2800" b="0" dirty="0" err="1"/>
              <a:t>labore</a:t>
            </a:r>
            <a:r>
              <a:rPr lang="en-GB" sz="2800" b="0" dirty="0"/>
              <a:t> et </a:t>
            </a:r>
            <a:r>
              <a:rPr lang="en-GB" sz="2800" b="0" dirty="0" err="1"/>
              <a:t>dolore</a:t>
            </a:r>
            <a:r>
              <a:rPr lang="en-GB" sz="2800" b="0" dirty="0"/>
              <a:t> magna </a:t>
            </a:r>
            <a:r>
              <a:rPr lang="en-GB" sz="2800" b="0" dirty="0" err="1"/>
              <a:t>aliquyam</a:t>
            </a:r>
            <a:r>
              <a:rPr lang="en-GB" sz="2800" b="0" dirty="0"/>
              <a:t> </a:t>
            </a:r>
            <a:r>
              <a:rPr lang="en-GB" sz="2800" b="0" dirty="0" err="1" smtClean="0"/>
              <a:t>erat</a:t>
            </a:r>
            <a:r>
              <a:rPr lang="en-GB" sz="2800" b="0" dirty="0"/>
              <a:t>.</a:t>
            </a:r>
            <a:r>
              <a:rPr lang="en-GB" sz="2800" b="0" dirty="0" smtClean="0"/>
              <a:t> </a:t>
            </a:r>
            <a:endParaRPr lang="en-US" sz="2800" b="0" dirty="0" smtClean="0"/>
          </a:p>
        </p:txBody>
      </p:sp>
      <p:grpSp>
        <p:nvGrpSpPr>
          <p:cNvPr id="27" name="Gruppieren 26"/>
          <p:cNvGrpSpPr/>
          <p:nvPr/>
        </p:nvGrpSpPr>
        <p:grpSpPr>
          <a:xfrm>
            <a:off x="2106538" y="11035110"/>
            <a:ext cx="8352929" cy="3555318"/>
            <a:chOff x="11176022" y="13771413"/>
            <a:chExt cx="8352929" cy="3555318"/>
          </a:xfrm>
        </p:grpSpPr>
        <p:pic>
          <p:nvPicPr>
            <p:cNvPr id="29" name="Picture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1248031" y="13771414"/>
              <a:ext cx="3839999" cy="288000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0" name="Picture 1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723" b="-5476"/>
            <a:stretch/>
          </p:blipFill>
          <p:spPr bwMode="auto">
            <a:xfrm>
              <a:off x="15499313" y="13771413"/>
              <a:ext cx="3669598" cy="30377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31" name="Textfeld 30"/>
            <p:cNvSpPr txBox="1"/>
            <p:nvPr/>
          </p:nvSpPr>
          <p:spPr>
            <a:xfrm>
              <a:off x="11176022" y="16926621"/>
              <a:ext cx="835292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Figure</a:t>
              </a:r>
              <a:r>
                <a:rPr lang="de-DE" sz="2000" b="1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2000" b="1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XX-1</a:t>
              </a:r>
              <a:r>
                <a:rPr lang="de-DE" sz="2000" b="1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Bildunterschrift…..</a:t>
              </a:r>
              <a:r>
                <a:rPr lang="en-GB" sz="2000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endParaRPr lang="de-DE" sz="20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3" name="Textplatzhalter 3"/>
          <p:cNvSpPr txBox="1">
            <a:spLocks/>
          </p:cNvSpPr>
          <p:nvPr/>
        </p:nvSpPr>
        <p:spPr>
          <a:xfrm>
            <a:off x="10387459" y="10891094"/>
            <a:ext cx="18132941" cy="4007110"/>
          </a:xfrm>
          <a:prstGeom prst="rect">
            <a:avLst/>
          </a:prstGeom>
          <a:ln>
            <a:noFill/>
          </a:ln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200" b="1" i="0" kern="1200" baseline="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993132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3986269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5979402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7972538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0962242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955375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948511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941646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800" b="0" dirty="0"/>
              <a:t>Lorem ipsum </a:t>
            </a:r>
            <a:r>
              <a:rPr lang="en-GB" sz="2800" b="0" dirty="0" err="1"/>
              <a:t>dolor</a:t>
            </a:r>
            <a:r>
              <a:rPr lang="en-GB" sz="2800" b="0" dirty="0"/>
              <a:t> sit </a:t>
            </a:r>
            <a:r>
              <a:rPr lang="en-GB" sz="2800" b="0" dirty="0" err="1"/>
              <a:t>amet</a:t>
            </a:r>
            <a:r>
              <a:rPr lang="en-GB" sz="2800" b="0" dirty="0"/>
              <a:t>, </a:t>
            </a:r>
            <a:r>
              <a:rPr lang="en-GB" sz="2800" b="0" dirty="0" err="1"/>
              <a:t>consetetur</a:t>
            </a:r>
            <a:r>
              <a:rPr lang="en-GB" sz="2800" b="0" dirty="0"/>
              <a:t> </a:t>
            </a:r>
            <a:r>
              <a:rPr lang="en-GB" sz="2800" b="0" dirty="0" err="1"/>
              <a:t>sadipscing</a:t>
            </a:r>
            <a:r>
              <a:rPr lang="en-GB" sz="2800" b="0" dirty="0"/>
              <a:t> </a:t>
            </a:r>
            <a:r>
              <a:rPr lang="en-GB" sz="2800" b="0" dirty="0" err="1"/>
              <a:t>elitr</a:t>
            </a:r>
            <a:r>
              <a:rPr lang="en-GB" sz="2800" b="0" dirty="0"/>
              <a:t>, </a:t>
            </a:r>
            <a:r>
              <a:rPr lang="en-GB" sz="2800" b="0" dirty="0" err="1"/>
              <a:t>sed</a:t>
            </a:r>
            <a:r>
              <a:rPr lang="en-GB" sz="2800" b="0" dirty="0"/>
              <a:t> </a:t>
            </a:r>
            <a:r>
              <a:rPr lang="en-GB" sz="2800" b="0" dirty="0" err="1"/>
              <a:t>diam</a:t>
            </a:r>
            <a:r>
              <a:rPr lang="en-GB" sz="2800" b="0" dirty="0"/>
              <a:t> </a:t>
            </a:r>
            <a:r>
              <a:rPr lang="en-GB" sz="2800" b="0" dirty="0" err="1"/>
              <a:t>nonumy</a:t>
            </a:r>
            <a:r>
              <a:rPr lang="en-GB" sz="2800" b="0" dirty="0"/>
              <a:t> </a:t>
            </a:r>
            <a:r>
              <a:rPr lang="en-GB" sz="2800" b="0" dirty="0" err="1"/>
              <a:t>eirmod</a:t>
            </a:r>
            <a:r>
              <a:rPr lang="en-GB" sz="2800" b="0" dirty="0"/>
              <a:t> </a:t>
            </a:r>
            <a:r>
              <a:rPr lang="en-GB" sz="2800" b="0" dirty="0" err="1"/>
              <a:t>tempor</a:t>
            </a:r>
            <a:r>
              <a:rPr lang="en-GB" sz="2800" b="0" dirty="0"/>
              <a:t> </a:t>
            </a:r>
            <a:r>
              <a:rPr lang="en-GB" sz="2800" b="0" dirty="0" err="1"/>
              <a:t>invidunt</a:t>
            </a:r>
            <a:r>
              <a:rPr lang="en-GB" sz="2800" b="0" dirty="0"/>
              <a:t> </a:t>
            </a:r>
            <a:r>
              <a:rPr lang="en-GB" sz="2800" b="0" dirty="0" err="1"/>
              <a:t>ut</a:t>
            </a:r>
            <a:r>
              <a:rPr lang="en-GB" sz="2800" b="0" dirty="0"/>
              <a:t> </a:t>
            </a:r>
            <a:r>
              <a:rPr lang="en-GB" sz="2800" b="0" dirty="0" err="1"/>
              <a:t>labore</a:t>
            </a:r>
            <a:r>
              <a:rPr lang="en-GB" sz="2800" b="0" dirty="0"/>
              <a:t> et </a:t>
            </a:r>
            <a:r>
              <a:rPr lang="en-GB" sz="2800" b="0" dirty="0" err="1"/>
              <a:t>dolore</a:t>
            </a:r>
            <a:r>
              <a:rPr lang="en-GB" sz="2800" b="0" dirty="0"/>
              <a:t> magna </a:t>
            </a:r>
            <a:r>
              <a:rPr lang="en-GB" sz="2800" b="0" dirty="0" err="1"/>
              <a:t>aliquyam</a:t>
            </a:r>
            <a:r>
              <a:rPr lang="en-GB" sz="2800" b="0" dirty="0"/>
              <a:t> </a:t>
            </a:r>
            <a:r>
              <a:rPr lang="en-GB" sz="2800" b="0" dirty="0" err="1"/>
              <a:t>erat</a:t>
            </a:r>
            <a:r>
              <a:rPr lang="en-GB" sz="2800" b="0" dirty="0"/>
              <a:t>, </a:t>
            </a:r>
            <a:r>
              <a:rPr lang="en-GB" sz="2800" b="0" dirty="0" err="1"/>
              <a:t>sed</a:t>
            </a:r>
            <a:r>
              <a:rPr lang="en-GB" sz="2800" b="0" dirty="0"/>
              <a:t> </a:t>
            </a:r>
            <a:r>
              <a:rPr lang="en-GB" sz="2800" b="0" dirty="0" err="1"/>
              <a:t>diam</a:t>
            </a:r>
            <a:r>
              <a:rPr lang="en-GB" sz="2800" b="0" dirty="0"/>
              <a:t> </a:t>
            </a:r>
            <a:r>
              <a:rPr lang="en-GB" sz="2800" b="0" dirty="0" err="1"/>
              <a:t>voluptua</a:t>
            </a:r>
            <a:r>
              <a:rPr lang="en-GB" sz="2800" b="0" dirty="0"/>
              <a:t>. At </a:t>
            </a:r>
            <a:r>
              <a:rPr lang="en-GB" sz="2800" b="0" dirty="0" err="1"/>
              <a:t>vero</a:t>
            </a:r>
            <a:r>
              <a:rPr lang="en-GB" sz="2800" b="0" dirty="0"/>
              <a:t> </a:t>
            </a:r>
            <a:r>
              <a:rPr lang="en-GB" sz="2800" b="0" dirty="0" err="1"/>
              <a:t>eos</a:t>
            </a:r>
            <a:r>
              <a:rPr lang="en-GB" sz="2800" b="0" dirty="0"/>
              <a:t> et </a:t>
            </a:r>
            <a:r>
              <a:rPr lang="en-GB" sz="2800" b="0" dirty="0" err="1"/>
              <a:t>accusam</a:t>
            </a:r>
            <a:r>
              <a:rPr lang="en-GB" sz="2800" b="0" dirty="0"/>
              <a:t> et </a:t>
            </a:r>
            <a:r>
              <a:rPr lang="en-GB" sz="2800" b="0" dirty="0" err="1"/>
              <a:t>justo</a:t>
            </a:r>
            <a:r>
              <a:rPr lang="en-GB" sz="2800" b="0" dirty="0"/>
              <a:t> duo </a:t>
            </a:r>
            <a:r>
              <a:rPr lang="en-GB" sz="2800" b="0" dirty="0" err="1"/>
              <a:t>dolores</a:t>
            </a:r>
            <a:r>
              <a:rPr lang="en-GB" sz="2800" b="0" dirty="0"/>
              <a:t> et </a:t>
            </a:r>
            <a:r>
              <a:rPr lang="en-GB" sz="2800" b="0" dirty="0" err="1"/>
              <a:t>ea</a:t>
            </a:r>
            <a:r>
              <a:rPr lang="en-GB" sz="2800" b="0" dirty="0"/>
              <a:t> </a:t>
            </a:r>
            <a:r>
              <a:rPr lang="en-GB" sz="2800" b="0" dirty="0" err="1"/>
              <a:t>rebum</a:t>
            </a:r>
            <a:r>
              <a:rPr lang="en-GB" sz="2800" b="0" dirty="0"/>
              <a:t>. Stet </a:t>
            </a:r>
            <a:r>
              <a:rPr lang="en-GB" sz="2800" b="0" dirty="0" err="1"/>
              <a:t>clita</a:t>
            </a:r>
            <a:r>
              <a:rPr lang="en-GB" sz="2800" b="0" dirty="0"/>
              <a:t> </a:t>
            </a:r>
            <a:r>
              <a:rPr lang="en-GB" sz="2800" b="0" dirty="0" err="1"/>
              <a:t>kasd</a:t>
            </a:r>
            <a:r>
              <a:rPr lang="en-GB" sz="2800" b="0" dirty="0"/>
              <a:t> </a:t>
            </a:r>
            <a:r>
              <a:rPr lang="en-GB" sz="2800" b="0" dirty="0" err="1"/>
              <a:t>gubergren</a:t>
            </a:r>
            <a:r>
              <a:rPr lang="en-GB" sz="2800" b="0" dirty="0"/>
              <a:t>, no sea </a:t>
            </a:r>
            <a:r>
              <a:rPr lang="en-GB" sz="2800" b="0" dirty="0" err="1"/>
              <a:t>takimata</a:t>
            </a:r>
            <a:r>
              <a:rPr lang="en-GB" sz="2800" b="0" dirty="0"/>
              <a:t> </a:t>
            </a:r>
            <a:r>
              <a:rPr lang="en-GB" sz="2800" b="0" dirty="0" err="1"/>
              <a:t>sanctus</a:t>
            </a:r>
            <a:r>
              <a:rPr lang="en-GB" sz="2800" b="0" dirty="0"/>
              <a:t> </a:t>
            </a:r>
            <a:r>
              <a:rPr lang="en-GB" sz="2800" b="0" dirty="0" err="1"/>
              <a:t>est</a:t>
            </a:r>
            <a:r>
              <a:rPr lang="en-GB" sz="2800" b="0" dirty="0"/>
              <a:t> Lorem ipsum </a:t>
            </a:r>
            <a:r>
              <a:rPr lang="en-GB" sz="2800" b="0" dirty="0" err="1"/>
              <a:t>dolor</a:t>
            </a:r>
            <a:r>
              <a:rPr lang="en-GB" sz="2800" b="0" dirty="0"/>
              <a:t> sit </a:t>
            </a:r>
            <a:r>
              <a:rPr lang="en-GB" sz="2800" b="0" dirty="0" err="1"/>
              <a:t>amet</a:t>
            </a:r>
            <a:r>
              <a:rPr lang="en-GB" sz="2800" b="0" dirty="0"/>
              <a:t>. Lorem ipsum </a:t>
            </a:r>
            <a:r>
              <a:rPr lang="en-GB" sz="2800" b="0" dirty="0" err="1"/>
              <a:t>dolor</a:t>
            </a:r>
            <a:r>
              <a:rPr lang="en-GB" sz="2800" b="0" dirty="0"/>
              <a:t> sit </a:t>
            </a:r>
            <a:r>
              <a:rPr lang="en-GB" sz="2800" b="0" dirty="0" err="1"/>
              <a:t>amet</a:t>
            </a:r>
            <a:r>
              <a:rPr lang="en-GB" sz="2800" b="0" dirty="0"/>
              <a:t>, </a:t>
            </a:r>
            <a:r>
              <a:rPr lang="en-GB" sz="2800" b="0" dirty="0" err="1"/>
              <a:t>consetetur</a:t>
            </a:r>
            <a:r>
              <a:rPr lang="en-GB" sz="2800" b="0" dirty="0"/>
              <a:t> </a:t>
            </a:r>
            <a:r>
              <a:rPr lang="en-GB" sz="2800" b="0" dirty="0" err="1"/>
              <a:t>sadipscing</a:t>
            </a:r>
            <a:r>
              <a:rPr lang="en-GB" sz="2800" b="0" dirty="0"/>
              <a:t> </a:t>
            </a:r>
            <a:r>
              <a:rPr lang="en-GB" sz="2800" b="0" dirty="0" err="1"/>
              <a:t>elitr</a:t>
            </a:r>
            <a:r>
              <a:rPr lang="en-GB" sz="2800" b="0" dirty="0"/>
              <a:t>, </a:t>
            </a:r>
            <a:r>
              <a:rPr lang="en-GB" sz="2800" b="0" dirty="0" err="1"/>
              <a:t>sed</a:t>
            </a:r>
            <a:r>
              <a:rPr lang="en-GB" sz="2800" b="0" dirty="0"/>
              <a:t> </a:t>
            </a:r>
            <a:r>
              <a:rPr lang="en-GB" sz="2800" b="0" dirty="0" err="1"/>
              <a:t>diam</a:t>
            </a:r>
            <a:r>
              <a:rPr lang="en-GB" sz="2800" b="0" dirty="0"/>
              <a:t> </a:t>
            </a:r>
            <a:r>
              <a:rPr lang="en-GB" sz="2800" b="0" dirty="0" err="1"/>
              <a:t>nonumy</a:t>
            </a:r>
            <a:r>
              <a:rPr lang="en-GB" sz="2800" b="0" dirty="0"/>
              <a:t> </a:t>
            </a:r>
            <a:r>
              <a:rPr lang="en-GB" sz="2800" b="0" dirty="0" err="1"/>
              <a:t>eirmod</a:t>
            </a:r>
            <a:r>
              <a:rPr lang="en-GB" sz="2800" b="0" dirty="0"/>
              <a:t> </a:t>
            </a:r>
            <a:r>
              <a:rPr lang="en-GB" sz="2800" b="0" dirty="0" err="1"/>
              <a:t>tempor</a:t>
            </a:r>
            <a:r>
              <a:rPr lang="en-GB" sz="2800" b="0" dirty="0"/>
              <a:t> </a:t>
            </a:r>
            <a:r>
              <a:rPr lang="en-GB" sz="2800" b="0" dirty="0" err="1"/>
              <a:t>invidunt</a:t>
            </a:r>
            <a:r>
              <a:rPr lang="en-GB" sz="2800" b="0" dirty="0"/>
              <a:t> </a:t>
            </a:r>
            <a:r>
              <a:rPr lang="en-GB" sz="2800" b="0" dirty="0" err="1"/>
              <a:t>ut</a:t>
            </a:r>
            <a:r>
              <a:rPr lang="en-GB" sz="2800" b="0" dirty="0"/>
              <a:t> </a:t>
            </a:r>
            <a:r>
              <a:rPr lang="en-GB" sz="2800" b="0" dirty="0" err="1"/>
              <a:t>labore</a:t>
            </a:r>
            <a:r>
              <a:rPr lang="en-GB" sz="2800" b="0" dirty="0"/>
              <a:t> et </a:t>
            </a:r>
            <a:r>
              <a:rPr lang="en-GB" sz="2800" b="0" dirty="0" err="1"/>
              <a:t>dolore</a:t>
            </a:r>
            <a:r>
              <a:rPr lang="en-GB" sz="2800" b="0" dirty="0"/>
              <a:t> magna </a:t>
            </a:r>
            <a:r>
              <a:rPr lang="en-GB" sz="2800" b="0" dirty="0" err="1"/>
              <a:t>aliquyam</a:t>
            </a:r>
            <a:r>
              <a:rPr lang="en-GB" sz="2800" b="0" dirty="0"/>
              <a:t> </a:t>
            </a:r>
            <a:r>
              <a:rPr lang="en-GB" sz="2800" b="0" dirty="0" err="1"/>
              <a:t>erat</a:t>
            </a:r>
            <a:r>
              <a:rPr lang="en-GB" sz="2800" b="0" dirty="0"/>
              <a:t>, </a:t>
            </a:r>
            <a:r>
              <a:rPr lang="en-GB" sz="2800" b="0" dirty="0" err="1"/>
              <a:t>sed</a:t>
            </a:r>
            <a:r>
              <a:rPr lang="en-GB" sz="2800" b="0" dirty="0"/>
              <a:t> </a:t>
            </a:r>
            <a:r>
              <a:rPr lang="en-GB" sz="2800" b="0" dirty="0" err="1"/>
              <a:t>diam</a:t>
            </a:r>
            <a:r>
              <a:rPr lang="en-GB" sz="2800" b="0" dirty="0"/>
              <a:t> </a:t>
            </a:r>
            <a:r>
              <a:rPr lang="en-GB" sz="2800" b="0" dirty="0" err="1"/>
              <a:t>voluptua</a:t>
            </a:r>
            <a:r>
              <a:rPr lang="en-GB" sz="2800" b="0" dirty="0"/>
              <a:t>. At </a:t>
            </a:r>
            <a:r>
              <a:rPr lang="en-GB" sz="2800" b="0" dirty="0" err="1"/>
              <a:t>vero</a:t>
            </a:r>
            <a:r>
              <a:rPr lang="en-GB" sz="2800" b="0" dirty="0"/>
              <a:t> </a:t>
            </a:r>
            <a:r>
              <a:rPr lang="en-GB" sz="2800" b="0" dirty="0" err="1"/>
              <a:t>eos</a:t>
            </a:r>
            <a:r>
              <a:rPr lang="en-GB" sz="2800" b="0" dirty="0"/>
              <a:t> et </a:t>
            </a:r>
            <a:r>
              <a:rPr lang="en-GB" sz="2800" b="0" dirty="0" err="1"/>
              <a:t>accusam</a:t>
            </a:r>
            <a:r>
              <a:rPr lang="en-GB" sz="2800" b="0" dirty="0"/>
              <a:t> et </a:t>
            </a:r>
            <a:r>
              <a:rPr lang="en-GB" sz="2800" b="0" dirty="0" err="1"/>
              <a:t>justo</a:t>
            </a:r>
            <a:r>
              <a:rPr lang="en-GB" sz="2800" b="0" dirty="0"/>
              <a:t> duo </a:t>
            </a:r>
            <a:r>
              <a:rPr lang="en-GB" sz="2800" b="0" dirty="0" err="1"/>
              <a:t>dolores</a:t>
            </a:r>
            <a:r>
              <a:rPr lang="en-GB" sz="2800" b="0" dirty="0"/>
              <a:t> et </a:t>
            </a:r>
            <a:r>
              <a:rPr lang="en-GB" sz="2800" b="0" dirty="0" err="1"/>
              <a:t>ea</a:t>
            </a:r>
            <a:r>
              <a:rPr lang="en-GB" sz="2800" b="0" dirty="0"/>
              <a:t> </a:t>
            </a:r>
            <a:r>
              <a:rPr lang="en-GB" sz="2800" b="0" dirty="0" err="1"/>
              <a:t>rebum</a:t>
            </a:r>
            <a:r>
              <a:rPr lang="en-GB" sz="2800" b="0" dirty="0"/>
              <a:t>. Stet </a:t>
            </a:r>
            <a:r>
              <a:rPr lang="en-GB" sz="2800" b="0" dirty="0" err="1"/>
              <a:t>clita</a:t>
            </a:r>
            <a:r>
              <a:rPr lang="en-GB" sz="2800" b="0" dirty="0"/>
              <a:t> </a:t>
            </a:r>
            <a:r>
              <a:rPr lang="en-GB" sz="2800" b="0" dirty="0" err="1"/>
              <a:t>kasd</a:t>
            </a:r>
            <a:r>
              <a:rPr lang="en-GB" sz="2800" b="0" dirty="0"/>
              <a:t> </a:t>
            </a:r>
            <a:r>
              <a:rPr lang="en-GB" sz="2800" b="0" dirty="0" err="1"/>
              <a:t>gubergren</a:t>
            </a:r>
            <a:r>
              <a:rPr lang="en-GB" sz="2800" b="0" dirty="0"/>
              <a:t>, no sea </a:t>
            </a:r>
            <a:r>
              <a:rPr lang="en-GB" sz="2800" b="0" dirty="0" err="1"/>
              <a:t>takimata</a:t>
            </a:r>
            <a:r>
              <a:rPr lang="en-GB" sz="2800" b="0" dirty="0"/>
              <a:t> </a:t>
            </a:r>
            <a:r>
              <a:rPr lang="en-GB" sz="2800" b="0" dirty="0" err="1"/>
              <a:t>sanctus</a:t>
            </a:r>
            <a:r>
              <a:rPr lang="en-GB" sz="2800" b="0" dirty="0"/>
              <a:t> </a:t>
            </a:r>
            <a:r>
              <a:rPr lang="en-GB" sz="2800" b="0" dirty="0" err="1"/>
              <a:t>est</a:t>
            </a:r>
            <a:r>
              <a:rPr lang="en-GB" sz="2800" b="0" dirty="0"/>
              <a:t> Lorem ipsum </a:t>
            </a:r>
            <a:r>
              <a:rPr lang="en-GB" sz="2800" b="0" dirty="0" err="1"/>
              <a:t>dolor</a:t>
            </a:r>
            <a:r>
              <a:rPr lang="en-GB" sz="2800" b="0" dirty="0"/>
              <a:t> sit </a:t>
            </a:r>
            <a:r>
              <a:rPr lang="en-GB" sz="2800" b="0" dirty="0" err="1" smtClean="0"/>
              <a:t>amet</a:t>
            </a:r>
            <a:r>
              <a:rPr lang="en-GB" sz="2800" b="0" dirty="0" smtClean="0"/>
              <a:t>. </a:t>
            </a:r>
            <a:r>
              <a:rPr lang="en-GB" sz="2800" b="0" dirty="0"/>
              <a:t>Lorem ipsum </a:t>
            </a:r>
            <a:r>
              <a:rPr lang="en-GB" sz="2800" b="0" dirty="0" err="1"/>
              <a:t>dolor</a:t>
            </a:r>
            <a:r>
              <a:rPr lang="en-GB" sz="2800" b="0" dirty="0"/>
              <a:t> sit </a:t>
            </a:r>
            <a:r>
              <a:rPr lang="en-GB" sz="2800" b="0" dirty="0" err="1"/>
              <a:t>amet</a:t>
            </a:r>
            <a:r>
              <a:rPr lang="en-GB" sz="2800" b="0" dirty="0"/>
              <a:t>, </a:t>
            </a:r>
            <a:r>
              <a:rPr lang="en-GB" sz="2800" b="0" dirty="0" err="1"/>
              <a:t>consetetur</a:t>
            </a:r>
            <a:r>
              <a:rPr lang="en-GB" sz="2800" b="0" dirty="0"/>
              <a:t> </a:t>
            </a:r>
            <a:r>
              <a:rPr lang="en-GB" sz="2800" b="0" dirty="0" err="1"/>
              <a:t>sadipscing</a:t>
            </a:r>
            <a:r>
              <a:rPr lang="en-GB" sz="2800" b="0" dirty="0"/>
              <a:t> </a:t>
            </a:r>
            <a:r>
              <a:rPr lang="en-GB" sz="2800" b="0" dirty="0" err="1"/>
              <a:t>elitr</a:t>
            </a:r>
            <a:r>
              <a:rPr lang="en-GB" sz="2800" b="0" dirty="0"/>
              <a:t>, </a:t>
            </a:r>
            <a:r>
              <a:rPr lang="en-GB" sz="2800" b="0" dirty="0" err="1"/>
              <a:t>sed</a:t>
            </a:r>
            <a:r>
              <a:rPr lang="en-GB" sz="2800" b="0" dirty="0"/>
              <a:t> </a:t>
            </a:r>
            <a:r>
              <a:rPr lang="en-GB" sz="2800" b="0" dirty="0" err="1"/>
              <a:t>diam</a:t>
            </a:r>
            <a:r>
              <a:rPr lang="en-GB" sz="2800" b="0" dirty="0"/>
              <a:t> </a:t>
            </a:r>
            <a:r>
              <a:rPr lang="en-GB" sz="2800" b="0" dirty="0" err="1"/>
              <a:t>nonumy</a:t>
            </a:r>
            <a:r>
              <a:rPr lang="en-GB" sz="2800" b="0" dirty="0"/>
              <a:t> </a:t>
            </a:r>
            <a:r>
              <a:rPr lang="en-GB" sz="2800" b="0" dirty="0" err="1"/>
              <a:t>eirmod</a:t>
            </a:r>
            <a:r>
              <a:rPr lang="en-GB" sz="2800" b="0" dirty="0"/>
              <a:t> </a:t>
            </a:r>
            <a:r>
              <a:rPr lang="en-GB" sz="2800" b="0" dirty="0" err="1"/>
              <a:t>tempor</a:t>
            </a:r>
            <a:r>
              <a:rPr lang="en-GB" sz="2800" b="0" dirty="0"/>
              <a:t> </a:t>
            </a:r>
            <a:r>
              <a:rPr lang="en-GB" sz="2800" b="0" dirty="0" err="1"/>
              <a:t>invidunt</a:t>
            </a:r>
            <a:r>
              <a:rPr lang="en-GB" sz="2800" b="0" dirty="0"/>
              <a:t> </a:t>
            </a:r>
            <a:r>
              <a:rPr lang="en-GB" sz="2800" b="0" dirty="0" err="1"/>
              <a:t>ut</a:t>
            </a:r>
            <a:r>
              <a:rPr lang="en-GB" sz="2800" b="0" dirty="0"/>
              <a:t> </a:t>
            </a:r>
            <a:r>
              <a:rPr lang="en-GB" sz="2800" b="0" dirty="0" err="1"/>
              <a:t>labore</a:t>
            </a:r>
            <a:r>
              <a:rPr lang="en-GB" sz="2800" b="0" dirty="0"/>
              <a:t> et </a:t>
            </a:r>
            <a:r>
              <a:rPr lang="en-GB" sz="2800" b="0" dirty="0" err="1"/>
              <a:t>dolore</a:t>
            </a:r>
            <a:r>
              <a:rPr lang="en-GB" sz="2800" b="0" dirty="0"/>
              <a:t> magna </a:t>
            </a:r>
            <a:r>
              <a:rPr lang="en-GB" sz="2800" b="0" dirty="0" err="1"/>
              <a:t>aliquyam</a:t>
            </a:r>
            <a:r>
              <a:rPr lang="en-GB" sz="2800" b="0" dirty="0"/>
              <a:t> </a:t>
            </a:r>
            <a:r>
              <a:rPr lang="en-GB" sz="2800" b="0" dirty="0" err="1"/>
              <a:t>erat</a:t>
            </a:r>
            <a:r>
              <a:rPr lang="en-GB" sz="2800" b="0" dirty="0"/>
              <a:t>, </a:t>
            </a:r>
            <a:r>
              <a:rPr lang="en-GB" sz="2800" b="0" dirty="0" err="1"/>
              <a:t>sed</a:t>
            </a:r>
            <a:r>
              <a:rPr lang="en-GB" sz="2800" b="0" dirty="0"/>
              <a:t> </a:t>
            </a:r>
            <a:r>
              <a:rPr lang="en-GB" sz="2800" b="0" dirty="0" err="1"/>
              <a:t>diam</a:t>
            </a:r>
            <a:r>
              <a:rPr lang="en-GB" sz="2800" b="0" dirty="0"/>
              <a:t> </a:t>
            </a:r>
            <a:r>
              <a:rPr lang="en-GB" sz="2800" b="0" dirty="0" err="1"/>
              <a:t>voluptua</a:t>
            </a:r>
            <a:r>
              <a:rPr lang="en-GB" sz="2800" b="0" dirty="0"/>
              <a:t>. At </a:t>
            </a:r>
            <a:r>
              <a:rPr lang="en-GB" sz="2800" b="0" dirty="0" err="1"/>
              <a:t>vero</a:t>
            </a:r>
            <a:r>
              <a:rPr lang="en-GB" sz="2800" b="0" dirty="0"/>
              <a:t> </a:t>
            </a:r>
            <a:r>
              <a:rPr lang="en-GB" sz="2800" b="0" dirty="0" err="1"/>
              <a:t>eos</a:t>
            </a:r>
            <a:r>
              <a:rPr lang="en-GB" sz="2800" b="0" dirty="0"/>
              <a:t> et </a:t>
            </a:r>
            <a:r>
              <a:rPr lang="en-GB" sz="2800" b="0" dirty="0" err="1"/>
              <a:t>accusam</a:t>
            </a:r>
            <a:r>
              <a:rPr lang="en-GB" sz="2800" b="0" dirty="0"/>
              <a:t> et </a:t>
            </a:r>
            <a:r>
              <a:rPr lang="en-GB" sz="2800" b="0" dirty="0" err="1"/>
              <a:t>justo</a:t>
            </a:r>
            <a:r>
              <a:rPr lang="en-GB" sz="2800" b="0" dirty="0"/>
              <a:t> duo </a:t>
            </a:r>
            <a:r>
              <a:rPr lang="en-GB" sz="2800" b="0" dirty="0" err="1"/>
              <a:t>dolores</a:t>
            </a:r>
            <a:r>
              <a:rPr lang="en-GB" sz="2800" b="0" dirty="0"/>
              <a:t> et </a:t>
            </a:r>
            <a:r>
              <a:rPr lang="en-GB" sz="2800" b="0" dirty="0" err="1"/>
              <a:t>ea</a:t>
            </a:r>
            <a:r>
              <a:rPr lang="en-GB" sz="2800" b="0" dirty="0"/>
              <a:t> </a:t>
            </a:r>
            <a:r>
              <a:rPr lang="en-GB" sz="2800" b="0" dirty="0" err="1"/>
              <a:t>rebum</a:t>
            </a:r>
            <a:r>
              <a:rPr lang="en-GB" sz="2800" b="0" dirty="0"/>
              <a:t>. Stet </a:t>
            </a:r>
            <a:r>
              <a:rPr lang="en-GB" sz="2800" b="0" dirty="0" err="1"/>
              <a:t>clita</a:t>
            </a:r>
            <a:r>
              <a:rPr lang="en-GB" sz="2800" b="0" dirty="0"/>
              <a:t> </a:t>
            </a:r>
            <a:r>
              <a:rPr lang="en-GB" sz="2800" b="0" dirty="0" err="1"/>
              <a:t>kasd</a:t>
            </a:r>
            <a:r>
              <a:rPr lang="en-GB" sz="2800" b="0" dirty="0"/>
              <a:t> </a:t>
            </a:r>
            <a:r>
              <a:rPr lang="en-GB" sz="2800" b="0" dirty="0" err="1"/>
              <a:t>gubergren</a:t>
            </a:r>
            <a:r>
              <a:rPr lang="en-GB" sz="2800" b="0" dirty="0"/>
              <a:t>, no sea </a:t>
            </a:r>
            <a:r>
              <a:rPr lang="en-GB" sz="2800" b="0" dirty="0" err="1"/>
              <a:t>takimata</a:t>
            </a:r>
            <a:r>
              <a:rPr lang="en-GB" sz="2800" b="0" dirty="0"/>
              <a:t> </a:t>
            </a:r>
            <a:r>
              <a:rPr lang="en-GB" sz="2800" b="0" dirty="0" err="1"/>
              <a:t>sanctus</a:t>
            </a:r>
            <a:r>
              <a:rPr lang="en-GB" sz="2800" b="0" dirty="0"/>
              <a:t> </a:t>
            </a:r>
            <a:r>
              <a:rPr lang="en-GB" sz="2800" b="0" dirty="0" err="1"/>
              <a:t>est</a:t>
            </a:r>
            <a:r>
              <a:rPr lang="en-GB" sz="2800" b="0" dirty="0"/>
              <a:t> Lorem ipsum </a:t>
            </a:r>
            <a:r>
              <a:rPr lang="en-GB" sz="2800" b="0" dirty="0" err="1"/>
              <a:t>dolor</a:t>
            </a:r>
            <a:r>
              <a:rPr lang="en-GB" sz="2800" b="0" dirty="0"/>
              <a:t> sit </a:t>
            </a:r>
            <a:r>
              <a:rPr lang="en-GB" sz="2800" b="0" dirty="0" err="1"/>
              <a:t>amet</a:t>
            </a:r>
            <a:r>
              <a:rPr lang="en-GB" sz="2800" b="0" dirty="0"/>
              <a:t>. </a:t>
            </a:r>
            <a:endParaRPr lang="en-US" sz="2800" b="0" dirty="0"/>
          </a:p>
        </p:txBody>
      </p:sp>
      <p:sp>
        <p:nvSpPr>
          <p:cNvPr id="51" name="Textfeld 50"/>
          <p:cNvSpPr txBox="1"/>
          <p:nvPr/>
        </p:nvSpPr>
        <p:spPr>
          <a:xfrm>
            <a:off x="2037600" y="18701057"/>
            <a:ext cx="264858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200" b="1" dirty="0" err="1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de-DE" sz="42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200" b="1" dirty="0" err="1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42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4200" b="1" dirty="0" err="1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de-DE" sz="42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10891515" y="27452934"/>
            <a:ext cx="6840759" cy="6972582"/>
            <a:chOff x="10891515" y="27452934"/>
            <a:chExt cx="6840759" cy="6972582"/>
          </a:xfrm>
        </p:grpSpPr>
        <p:sp>
          <p:nvSpPr>
            <p:cNvPr id="109" name="Textfeld 108"/>
            <p:cNvSpPr txBox="1"/>
            <p:nvPr/>
          </p:nvSpPr>
          <p:spPr>
            <a:xfrm>
              <a:off x="10891515" y="33717630"/>
              <a:ext cx="684075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de-DE" sz="2000" b="1" dirty="0" err="1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Figure</a:t>
              </a:r>
              <a:r>
                <a:rPr lang="de-DE" sz="2000" b="1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2000" b="1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XX-7. 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Bildunterschrift…..</a:t>
              </a:r>
              <a:r>
                <a:rPr lang="en-GB" sz="2000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</a:t>
              </a:r>
              <a:r>
                <a:rPr lang="de-DE" sz="2000" b="1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WPXX</a:t>
              </a:r>
              <a:r>
                <a:rPr lang="de-DE" sz="2000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)[1]</a:t>
              </a:r>
              <a:endParaRPr lang="de-DE" sz="20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r>
                <a:rPr lang="en-GB" sz="2000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de-DE" sz="20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Textplatzhalter 3"/>
            <p:cNvSpPr txBox="1">
              <a:spLocks/>
            </p:cNvSpPr>
            <p:nvPr/>
          </p:nvSpPr>
          <p:spPr>
            <a:xfrm>
              <a:off x="10891515" y="27452934"/>
              <a:ext cx="6840759" cy="612068"/>
            </a:xfrm>
            <a:prstGeom prst="rect">
              <a:avLst/>
            </a:prstGeom>
            <a:noFill/>
            <a:ln w="44450">
              <a:noFill/>
            </a:ln>
          </p:spPr>
          <p:txBody>
            <a:bodyPr lIns="129351" tIns="64676" rIns="129351" bIns="64676"/>
            <a:lstStyle>
              <a:lvl1pPr marL="0" marR="0" indent="0" algn="l" defTabSz="3986269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5200" b="1" i="0" kern="1200" baseline="0">
                  <a:solidFill>
                    <a:schemeClr val="accent3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1993132" indent="0" algn="l" defTabSz="3986269" rtl="0" eaLnBrk="1" latinLnBrk="0" hangingPunct="1">
                <a:spcBef>
                  <a:spcPct val="20000"/>
                </a:spcBef>
                <a:buFontTx/>
                <a:buNone/>
                <a:defRPr sz="5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3986269" indent="0" algn="l" defTabSz="3986269" rtl="0" eaLnBrk="1" latinLnBrk="0" hangingPunct="1">
                <a:spcBef>
                  <a:spcPct val="20000"/>
                </a:spcBef>
                <a:buFontTx/>
                <a:buNone/>
                <a:defRPr sz="5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5979402" indent="0" algn="l" defTabSz="3986269" rtl="0" eaLnBrk="1" latinLnBrk="0" hangingPunct="1">
                <a:spcBef>
                  <a:spcPct val="20000"/>
                </a:spcBef>
                <a:buFontTx/>
                <a:buNone/>
                <a:defRPr sz="5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7972538" indent="0" algn="l" defTabSz="3986269" rtl="0" eaLnBrk="1" latinLnBrk="0" hangingPunct="1">
                <a:spcBef>
                  <a:spcPct val="20000"/>
                </a:spcBef>
                <a:buFontTx/>
                <a:buNone/>
                <a:defRPr sz="5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0962242" indent="-996570" algn="l" defTabSz="398626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8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2955375" indent="-996570" algn="l" defTabSz="398626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8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4948511" indent="-996570" algn="l" defTabSz="398626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8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6941646" indent="-996570" algn="l" defTabSz="398626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8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ts val="0"/>
                </a:spcBef>
              </a:pPr>
              <a:r>
                <a:rPr lang="de-DE" sz="2800" dirty="0" smtClean="0"/>
                <a:t>Title</a:t>
              </a:r>
              <a:endParaRPr lang="de-DE" sz="2800" dirty="0"/>
            </a:p>
          </p:txBody>
        </p:sp>
      </p:grpSp>
      <p:grpSp>
        <p:nvGrpSpPr>
          <p:cNvPr id="14" name="Gruppieren 13"/>
          <p:cNvGrpSpPr/>
          <p:nvPr/>
        </p:nvGrpSpPr>
        <p:grpSpPr>
          <a:xfrm>
            <a:off x="2287467" y="27668961"/>
            <a:ext cx="8197796" cy="6756555"/>
            <a:chOff x="2178547" y="27668961"/>
            <a:chExt cx="8197796" cy="6756555"/>
          </a:xfrm>
        </p:grpSpPr>
        <p:grpSp>
          <p:nvGrpSpPr>
            <p:cNvPr id="112" name="Gruppieren 111"/>
            <p:cNvGrpSpPr/>
            <p:nvPr/>
          </p:nvGrpSpPr>
          <p:grpSpPr>
            <a:xfrm>
              <a:off x="2213643" y="27668961"/>
              <a:ext cx="8162700" cy="2992402"/>
              <a:chOff x="16707868" y="24392628"/>
              <a:chExt cx="8162700" cy="3752448"/>
            </a:xfrm>
          </p:grpSpPr>
          <p:sp>
            <p:nvSpPr>
              <p:cNvPr id="119" name="Textfeld 118"/>
              <p:cNvSpPr txBox="1"/>
              <p:nvPr/>
            </p:nvSpPr>
            <p:spPr>
              <a:xfrm>
                <a:off x="16744780" y="27643341"/>
                <a:ext cx="8028000" cy="5017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GB" sz="2000" b="1" dirty="0" smtClean="0">
                    <a:solidFill>
                      <a:schemeClr val="accent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Figure XX-3</a:t>
                </a:r>
                <a:r>
                  <a:rPr lang="en-GB" sz="2000" b="1" dirty="0">
                    <a:solidFill>
                      <a:schemeClr val="accent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de-DE" sz="2000" dirty="0">
                    <a:solidFill>
                      <a:schemeClr val="accent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Bildunterschrift…..</a:t>
                </a:r>
                <a:r>
                  <a:rPr lang="en-GB" sz="2000" dirty="0" smtClean="0">
                    <a:solidFill>
                      <a:schemeClr val="accent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GB" sz="2000" baseline="30000" dirty="0" smtClean="0">
                    <a:solidFill>
                      <a:schemeClr val="accent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[5]</a:t>
                </a:r>
                <a:r>
                  <a:rPr lang="en-GB" sz="2000" dirty="0" smtClean="0">
                    <a:solidFill>
                      <a:schemeClr val="accent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de-DE" sz="2000" baseline="30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5" name="Textplatzhalter 3"/>
              <p:cNvSpPr txBox="1">
                <a:spLocks/>
              </p:cNvSpPr>
              <p:nvPr/>
            </p:nvSpPr>
            <p:spPr>
              <a:xfrm>
                <a:off x="16707868" y="24392628"/>
                <a:ext cx="8162700" cy="902975"/>
              </a:xfrm>
              <a:prstGeom prst="rect">
                <a:avLst/>
              </a:prstGeom>
              <a:noFill/>
              <a:ln w="44450">
                <a:noFill/>
              </a:ln>
            </p:spPr>
            <p:txBody>
              <a:bodyPr lIns="129351" tIns="64676" rIns="129351" bIns="64676"/>
              <a:lstStyle>
                <a:lvl1pPr marL="0" marR="0" indent="0" algn="l" defTabSz="3986269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5200" b="1" i="0" kern="1200" baseline="0">
                    <a:solidFill>
                      <a:schemeClr val="accent3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1993132" indent="0" algn="l" defTabSz="3986269" rtl="0" eaLnBrk="1" latinLnBrk="0" hangingPunct="1">
                  <a:spcBef>
                    <a:spcPct val="20000"/>
                  </a:spcBef>
                  <a:buFontTx/>
                  <a:buNone/>
                  <a:defRPr sz="50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3986269" indent="0" algn="l" defTabSz="3986269" rtl="0" eaLnBrk="1" latinLnBrk="0" hangingPunct="1">
                  <a:spcBef>
                    <a:spcPct val="20000"/>
                  </a:spcBef>
                  <a:buFontTx/>
                  <a:buNone/>
                  <a:defRPr sz="50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5979402" indent="0" algn="l" defTabSz="3986269" rtl="0" eaLnBrk="1" latinLnBrk="0" hangingPunct="1">
                  <a:spcBef>
                    <a:spcPct val="20000"/>
                  </a:spcBef>
                  <a:buFontTx/>
                  <a:buNone/>
                  <a:defRPr sz="50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7972538" indent="0" algn="l" defTabSz="3986269" rtl="0" eaLnBrk="1" latinLnBrk="0" hangingPunct="1">
                  <a:spcBef>
                    <a:spcPct val="20000"/>
                  </a:spcBef>
                  <a:buFontTx/>
                  <a:buNone/>
                  <a:defRPr sz="50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10962242" indent="-996570" algn="l" defTabSz="3986269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8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2955375" indent="-996570" algn="l" defTabSz="3986269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8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4948511" indent="-996570" algn="l" defTabSz="3986269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8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6941646" indent="-996570" algn="l" defTabSz="3986269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8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spcBef>
                    <a:spcPts val="0"/>
                  </a:spcBef>
                </a:pPr>
                <a:r>
                  <a:rPr lang="de-DE" sz="2800" dirty="0" smtClean="0"/>
                  <a:t>Janus-type </a:t>
                </a:r>
                <a:r>
                  <a:rPr lang="de-DE" sz="2800" dirty="0" err="1" smtClean="0"/>
                  <a:t>nanoparticles</a:t>
                </a:r>
                <a:r>
                  <a:rPr lang="de-DE" sz="2800" dirty="0"/>
                  <a:t> </a:t>
                </a:r>
                <a:r>
                  <a:rPr lang="de-DE" sz="2800" dirty="0" err="1" smtClean="0"/>
                  <a:t>for</a:t>
                </a:r>
                <a:r>
                  <a:rPr lang="de-DE" sz="2800" dirty="0" smtClean="0"/>
                  <a:t> </a:t>
                </a:r>
                <a:r>
                  <a:rPr lang="de-DE" sz="2800" dirty="0" err="1" smtClean="0"/>
                  <a:t>monodispersity</a:t>
                </a:r>
                <a:endParaRPr lang="de-DE" dirty="0"/>
              </a:p>
            </p:txBody>
          </p:sp>
        </p:grpSp>
        <p:sp>
          <p:nvSpPr>
            <p:cNvPr id="81" name="Textfeld 80"/>
            <p:cNvSpPr txBox="1"/>
            <p:nvPr/>
          </p:nvSpPr>
          <p:spPr>
            <a:xfrm>
              <a:off x="2178547" y="33717630"/>
              <a:ext cx="8172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GB" sz="2000" b="1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Figure XX-4</a:t>
              </a:r>
              <a:r>
                <a:rPr lang="en-GB" sz="2000" b="1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Bildunterschrift….. (</a:t>
              </a:r>
              <a:r>
                <a:rPr lang="de-DE" sz="2000" b="1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WPXX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  <a:p>
              <a:pPr algn="just"/>
              <a:endParaRPr lang="de-DE" sz="20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2" name="Gruppieren 31"/>
          <p:cNvGrpSpPr/>
          <p:nvPr/>
        </p:nvGrpSpPr>
        <p:grpSpPr>
          <a:xfrm>
            <a:off x="26229219" y="25164000"/>
            <a:ext cx="3240000" cy="3240000"/>
            <a:chOff x="28122010" y="20939849"/>
            <a:chExt cx="3240000" cy="3240000"/>
          </a:xfrm>
        </p:grpSpPr>
        <p:sp>
          <p:nvSpPr>
            <p:cNvPr id="28" name="Ellipse 27"/>
            <p:cNvSpPr/>
            <p:nvPr/>
          </p:nvSpPr>
          <p:spPr>
            <a:xfrm>
              <a:off x="28122010" y="20939849"/>
              <a:ext cx="3240000" cy="3240000"/>
            </a:xfrm>
            <a:prstGeom prst="ellipse">
              <a:avLst/>
            </a:prstGeom>
            <a:solidFill>
              <a:schemeClr val="accent3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28122010" y="21823756"/>
              <a:ext cx="3240000" cy="13849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sz="42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Xxxxxxxx</a:t>
              </a:r>
              <a:r>
                <a:rPr lang="de-DE" sz="4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42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xxxx</a:t>
              </a:r>
              <a:endParaRPr lang="de-DE" sz="4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2073600" y="26280000"/>
            <a:ext cx="6802968" cy="1080000"/>
            <a:chOff x="2884926" y="26117880"/>
            <a:chExt cx="6802968" cy="1080000"/>
          </a:xfrm>
        </p:grpSpPr>
        <p:sp>
          <p:nvSpPr>
            <p:cNvPr id="75" name="Rechteck 74"/>
            <p:cNvSpPr/>
            <p:nvPr/>
          </p:nvSpPr>
          <p:spPr>
            <a:xfrm>
              <a:off x="2884926" y="26117880"/>
              <a:ext cx="6802968" cy="1080000"/>
            </a:xfrm>
            <a:prstGeom prst="rect">
              <a:avLst/>
            </a:prstGeom>
            <a:solidFill>
              <a:schemeClr val="accent3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" name="Textfeld 70"/>
            <p:cNvSpPr txBox="1"/>
            <p:nvPr/>
          </p:nvSpPr>
          <p:spPr>
            <a:xfrm>
              <a:off x="2884926" y="26261896"/>
              <a:ext cx="6657675" cy="7386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42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Xxxxxxx</a:t>
              </a:r>
              <a:endParaRPr lang="de-DE" sz="4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8" name="Halber Rahmen 97"/>
          <p:cNvSpPr/>
          <p:nvPr/>
        </p:nvSpPr>
        <p:spPr>
          <a:xfrm>
            <a:off x="24645043" y="26084782"/>
            <a:ext cx="1440160" cy="1440000"/>
          </a:xfrm>
          <a:prstGeom prst="halfFram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scene3d>
            <a:camera prst="orthographicFront">
              <a:rot lat="0" lon="0" rev="13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97" name="Halber Rahmen 96"/>
          <p:cNvSpPr/>
          <p:nvPr/>
        </p:nvSpPr>
        <p:spPr>
          <a:xfrm>
            <a:off x="23708939" y="26084782"/>
            <a:ext cx="1440160" cy="1440000"/>
          </a:xfrm>
          <a:prstGeom prst="halfFram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scene3d>
            <a:camera prst="orthographicFront">
              <a:rot lat="0" lon="0" rev="13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99" name="Textplatzhalter 5"/>
          <p:cNvSpPr txBox="1">
            <a:spLocks/>
          </p:cNvSpPr>
          <p:nvPr/>
        </p:nvSpPr>
        <p:spPr>
          <a:xfrm>
            <a:off x="2178547" y="35373600"/>
            <a:ext cx="26320253" cy="3042068"/>
          </a:xfrm>
          <a:prstGeom prst="rect">
            <a:avLst/>
          </a:prstGeom>
          <a:ln>
            <a:noFill/>
          </a:ln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500" b="1" i="0" kern="1200" baseline="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993132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3986269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5979402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7972538" indent="0" algn="l" defTabSz="3986269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0962242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955375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948511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941646" indent="-996570" algn="l" defTabSz="398626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200" dirty="0" smtClean="0"/>
              <a:t>References</a:t>
            </a:r>
            <a:endParaRPr lang="de-DE" sz="4200" dirty="0"/>
          </a:p>
          <a:p>
            <a:pPr algn="just"/>
            <a:r>
              <a:rPr lang="fr-FR" sz="2000" b="0" dirty="0"/>
              <a:t>[1</a:t>
            </a:r>
            <a:r>
              <a:rPr lang="fr-FR" sz="2000" b="0" dirty="0" smtClean="0"/>
              <a:t>] </a:t>
            </a:r>
            <a:r>
              <a:rPr lang="fr-FR" sz="2000" b="0" dirty="0"/>
              <a:t>E. C. Peters, F. </a:t>
            </a:r>
            <a:r>
              <a:rPr lang="fr-FR" sz="2000" b="0" dirty="0" err="1"/>
              <a:t>Svec</a:t>
            </a:r>
            <a:r>
              <a:rPr lang="fr-FR" sz="2000" b="0" dirty="0"/>
              <a:t>, J. M. J. Fréchet, </a:t>
            </a:r>
            <a:r>
              <a:rPr lang="fr-FR" sz="2000" b="0" i="1" dirty="0"/>
              <a:t>Adv. Mater</a:t>
            </a:r>
            <a:r>
              <a:rPr lang="fr-FR" sz="2000" b="0" i="1" dirty="0" smtClean="0"/>
              <a:t>. </a:t>
            </a:r>
            <a:r>
              <a:rPr lang="fr-FR" sz="2000" dirty="0"/>
              <a:t>1999</a:t>
            </a:r>
            <a:r>
              <a:rPr lang="fr-FR" sz="2000" b="0" dirty="0"/>
              <a:t>, </a:t>
            </a:r>
            <a:r>
              <a:rPr lang="fr-FR" sz="2000" b="0" i="1" dirty="0"/>
              <a:t>11</a:t>
            </a:r>
            <a:r>
              <a:rPr lang="fr-FR" sz="2000" b="0" dirty="0"/>
              <a:t>, </a:t>
            </a:r>
            <a:r>
              <a:rPr lang="fr-FR" sz="2000" b="0" dirty="0" smtClean="0"/>
              <a:t>1169</a:t>
            </a:r>
            <a:r>
              <a:rPr lang="fr-FR" sz="2000" b="0" dirty="0"/>
              <a:t>.</a:t>
            </a:r>
            <a:r>
              <a:rPr lang="fr-FR" sz="2000" b="0" dirty="0" smtClean="0"/>
              <a:t> </a:t>
            </a:r>
          </a:p>
          <a:p>
            <a:pPr algn="just"/>
            <a:r>
              <a:rPr lang="fr-FR" sz="2000" b="0" dirty="0" smtClean="0"/>
              <a:t>[</a:t>
            </a:r>
            <a:r>
              <a:rPr lang="fr-FR" sz="2000" b="0" dirty="0"/>
              <a:t>2</a:t>
            </a:r>
            <a:r>
              <a:rPr lang="fr-FR" sz="2000" b="0" dirty="0" smtClean="0"/>
              <a:t>] A. </a:t>
            </a:r>
            <a:r>
              <a:rPr lang="de-DE" sz="2000" b="0" dirty="0" smtClean="0">
                <a:ea typeface="Calibri"/>
              </a:rPr>
              <a:t>Balint</a:t>
            </a:r>
            <a:r>
              <a:rPr lang="de-DE" sz="2000" b="0" dirty="0">
                <a:ea typeface="Calibri"/>
              </a:rPr>
              <a:t>, M. </a:t>
            </a:r>
            <a:r>
              <a:rPr lang="de-DE" sz="2000" b="0" dirty="0" err="1">
                <a:ea typeface="Calibri"/>
              </a:rPr>
              <a:t>Papendick</a:t>
            </a:r>
            <a:r>
              <a:rPr lang="de-DE" sz="2000" b="0" dirty="0">
                <a:ea typeface="Calibri"/>
              </a:rPr>
              <a:t>, M. </a:t>
            </a:r>
            <a:r>
              <a:rPr lang="de-DE" sz="2000" b="0" dirty="0" err="1">
                <a:ea typeface="Calibri"/>
              </a:rPr>
              <a:t>Clauss</a:t>
            </a:r>
            <a:r>
              <a:rPr lang="de-DE" sz="2000" b="0" dirty="0">
                <a:ea typeface="Calibri"/>
              </a:rPr>
              <a:t>, C. Müller, F. </a:t>
            </a:r>
            <a:r>
              <a:rPr lang="de-DE" sz="2000" b="0" dirty="0" err="1">
                <a:ea typeface="Calibri"/>
              </a:rPr>
              <a:t>Giesselmann</a:t>
            </a:r>
            <a:r>
              <a:rPr lang="de-DE" sz="2000" b="0" dirty="0">
                <a:ea typeface="Calibri"/>
              </a:rPr>
              <a:t>, S. Naumann, </a:t>
            </a:r>
            <a:r>
              <a:rPr lang="de-DE" sz="2000" b="0" i="1" dirty="0">
                <a:ea typeface="Calibri"/>
              </a:rPr>
              <a:t>Chem. </a:t>
            </a:r>
            <a:r>
              <a:rPr lang="de-DE" sz="2000" b="0" i="1" dirty="0" err="1">
                <a:ea typeface="Calibri"/>
              </a:rPr>
              <a:t>Commun</a:t>
            </a:r>
            <a:r>
              <a:rPr lang="de-DE" sz="2000" b="0" i="1" dirty="0">
                <a:ea typeface="Calibri"/>
              </a:rPr>
              <a:t>. </a:t>
            </a:r>
            <a:r>
              <a:rPr lang="de-DE" sz="2000" dirty="0">
                <a:ea typeface="Calibri"/>
              </a:rPr>
              <a:t>2018</a:t>
            </a:r>
            <a:r>
              <a:rPr lang="de-DE" sz="2000" b="0" dirty="0">
                <a:ea typeface="Calibri"/>
              </a:rPr>
              <a:t>, </a:t>
            </a:r>
            <a:r>
              <a:rPr lang="de-DE" sz="2000" b="0" i="1" dirty="0">
                <a:ea typeface="Calibri"/>
              </a:rPr>
              <a:t>54</a:t>
            </a:r>
            <a:r>
              <a:rPr lang="de-DE" sz="2000" b="0" dirty="0">
                <a:ea typeface="Calibri"/>
              </a:rPr>
              <a:t>, 2220-2223.</a:t>
            </a:r>
            <a:endParaRPr lang="fr-FR" sz="2000" b="0" dirty="0" smtClean="0"/>
          </a:p>
          <a:p>
            <a:pPr algn="just"/>
            <a:r>
              <a:rPr lang="fr-FR" sz="2000" b="0" dirty="0" smtClean="0"/>
              <a:t>[</a:t>
            </a:r>
            <a:r>
              <a:rPr lang="fr-FR" sz="2000" b="0" dirty="0"/>
              <a:t>3</a:t>
            </a:r>
            <a:r>
              <a:rPr lang="fr-FR" sz="2000" b="0" dirty="0" smtClean="0"/>
              <a:t>]</a:t>
            </a:r>
            <a:endParaRPr lang="de-DE" sz="3600" b="0" i="1" dirty="0"/>
          </a:p>
          <a:p>
            <a:pPr algn="just"/>
            <a:endParaRPr lang="de-DE" sz="3200" b="0" i="1" dirty="0"/>
          </a:p>
          <a:p>
            <a:pPr algn="just"/>
            <a:endParaRPr lang="de-DE" sz="2800" b="0" i="1" dirty="0"/>
          </a:p>
          <a:p>
            <a:pPr algn="just"/>
            <a:endParaRPr lang="de-DE" sz="2400" b="0" i="1" dirty="0"/>
          </a:p>
        </p:txBody>
      </p:sp>
      <p:grpSp>
        <p:nvGrpSpPr>
          <p:cNvPr id="68" name="Gruppieren 67"/>
          <p:cNvGrpSpPr/>
          <p:nvPr/>
        </p:nvGrpSpPr>
        <p:grpSpPr>
          <a:xfrm>
            <a:off x="17876291" y="27505778"/>
            <a:ext cx="10445798" cy="7207770"/>
            <a:chOff x="16326255" y="27109207"/>
            <a:chExt cx="10445798" cy="7207770"/>
          </a:xfrm>
        </p:grpSpPr>
        <p:sp>
          <p:nvSpPr>
            <p:cNvPr id="74" name="Textfeld 73"/>
            <p:cNvSpPr txBox="1"/>
            <p:nvPr/>
          </p:nvSpPr>
          <p:spPr>
            <a:xfrm>
              <a:off x="16326255" y="33609091"/>
              <a:ext cx="1029714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GB" sz="2000" b="1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Figure XX-8</a:t>
              </a:r>
              <a:r>
                <a:rPr lang="en-GB" sz="2000" b="1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Bildunterschrift….. (</a:t>
              </a:r>
              <a:r>
                <a:rPr lang="de-DE" sz="2000" b="1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WPXX</a:t>
              </a:r>
              <a:r>
                <a:rPr lang="de-DE" sz="20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  <a:p>
              <a:pPr algn="just"/>
              <a:endParaRPr lang="en-US" sz="20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Textfeld 71"/>
            <p:cNvSpPr txBox="1"/>
            <p:nvPr/>
          </p:nvSpPr>
          <p:spPr>
            <a:xfrm>
              <a:off x="16326255" y="27109207"/>
              <a:ext cx="104457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800" b="1" dirty="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Title</a:t>
              </a:r>
              <a:endParaRPr lang="de-DE" sz="28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20" name="Gerade Verbindung 19"/>
          <p:cNvCxnSpPr/>
          <p:nvPr/>
        </p:nvCxnSpPr>
        <p:spPr>
          <a:xfrm>
            <a:off x="20972635" y="19784230"/>
            <a:ext cx="0" cy="6300712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Gerade Verbindung 119"/>
          <p:cNvCxnSpPr/>
          <p:nvPr/>
        </p:nvCxnSpPr>
        <p:spPr>
          <a:xfrm>
            <a:off x="17732275" y="27505778"/>
            <a:ext cx="0" cy="7291972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458084"/>
              </p:ext>
            </p:extLst>
          </p:nvPr>
        </p:nvGraphicFramePr>
        <p:xfrm>
          <a:off x="17518063" y="22317075"/>
          <a:ext cx="3051175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" name="CS ChemDraw Drawing" r:id="rId5" imgW="2773476" imgH="2770142" progId="ChemDraw.Document.6.0">
                  <p:embed/>
                </p:oleObj>
              </mc:Choice>
              <mc:Fallback>
                <p:oleObj name="CS ChemDraw Drawing" r:id="rId5" imgW="2773476" imgH="277014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518063" y="22317075"/>
                        <a:ext cx="3051175" cy="304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5" name="Grafik 64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600" y="4827600"/>
            <a:ext cx="3038400" cy="2160000"/>
          </a:xfrm>
          <a:prstGeom prst="rect">
            <a:avLst/>
          </a:prstGeom>
        </p:spPr>
      </p:pic>
      <p:sp>
        <p:nvSpPr>
          <p:cNvPr id="23" name="Bildplatzhalter 22"/>
          <p:cNvSpPr>
            <a:spLocks noGrp="1"/>
          </p:cNvSpPr>
          <p:nvPr>
            <p:ph type="pic" sz="quarter" idx="13"/>
          </p:nvPr>
        </p:nvSpPr>
        <p:spPr/>
      </p:sp>
      <p:pic>
        <p:nvPicPr>
          <p:cNvPr id="86" name="Grafik 85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1916" y="6987600"/>
            <a:ext cx="2088232" cy="239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87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Benutzerdefiniert 1">
      <a:dk1>
        <a:srgbClr val="7F7F7F"/>
      </a:dk1>
      <a:lt1>
        <a:srgbClr val="FFFFFF"/>
      </a:lt1>
      <a:dk2>
        <a:srgbClr val="7F7F7F"/>
      </a:dk2>
      <a:lt2>
        <a:srgbClr val="FFFFFF"/>
      </a:lt2>
      <a:accent1>
        <a:srgbClr val="1BBBE9"/>
      </a:accent1>
      <a:accent2>
        <a:srgbClr val="00519E"/>
      </a:accent2>
      <a:accent3>
        <a:srgbClr val="3E444C"/>
      </a:accent3>
      <a:accent4>
        <a:srgbClr val="BDDDF2"/>
      </a:accent4>
      <a:accent5>
        <a:srgbClr val="4BACC6"/>
      </a:accent5>
      <a:accent6>
        <a:srgbClr val="7F7F7F"/>
      </a:accent6>
      <a:hlink>
        <a:srgbClr val="FFFF00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479</Words>
  <Application>Microsoft Office PowerPoint</Application>
  <PresentationFormat>Benutzerdefiniert</PresentationFormat>
  <Paragraphs>42</Paragraphs>
  <Slides>1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Larissa</vt:lpstr>
      <vt:lpstr>CS ChemDraw Drawing</vt:lpstr>
      <vt:lpstr>PowerPoint-Präsentation</vt:lpstr>
    </vt:vector>
  </TitlesOfParts>
  <Company>Universität Stuttgart / Zentrale Verwaltung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Vera-Garcia, Francisca</dc:creator>
  <cp:lastModifiedBy>Dr. Elisabeth Rüthlein</cp:lastModifiedBy>
  <cp:revision>376</cp:revision>
  <cp:lastPrinted>2019-02-07T07:12:31Z</cp:lastPrinted>
  <dcterms:created xsi:type="dcterms:W3CDTF">2015-12-10T06:56:35Z</dcterms:created>
  <dcterms:modified xsi:type="dcterms:W3CDTF">2019-02-07T10:36:53Z</dcterms:modified>
</cp:coreProperties>
</file>