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30279975" cy="42808525"/>
  <p:notesSz cx="6797675" cy="9929813"/>
  <p:defaultTextStyle>
    <a:defPPr>
      <a:defRPr lang="de-DE"/>
    </a:defPPr>
    <a:lvl1pPr marL="0" algn="l" defTabSz="39862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1993133" algn="l" defTabSz="39862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3986269" algn="l" defTabSz="39862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5979402" algn="l" defTabSz="39862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7972538" algn="l" defTabSz="39862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9965673" algn="l" defTabSz="39862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1958806" algn="l" defTabSz="39862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3951945" algn="l" defTabSz="39862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5945081" algn="l" defTabSz="39862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537">
          <p15:clr>
            <a:srgbClr val="A4A3A4"/>
          </p15:clr>
        </p15:guide>
        <p15:guide id="2" pos="67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89AB"/>
    <a:srgbClr val="11859C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9" autoAdjust="0"/>
    <p:restoredTop sz="98169" autoAdjust="0"/>
  </p:normalViewPr>
  <p:slideViewPr>
    <p:cSldViewPr>
      <p:cViewPr>
        <p:scale>
          <a:sx n="66" d="100"/>
          <a:sy n="66" d="100"/>
        </p:scale>
        <p:origin x="648" y="2682"/>
      </p:cViewPr>
      <p:guideLst>
        <p:guide orient="horz" pos="13483"/>
        <p:guide pos="95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586400" y="6300000"/>
            <a:ext cx="15599259" cy="2544763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3200" baseline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Dr. Anna Beispiel</a:t>
            </a:r>
            <a:br>
              <a:rPr lang="de-DE" dirty="0" smtClean="0"/>
            </a:br>
            <a:r>
              <a:rPr lang="de-DE" dirty="0" smtClean="0"/>
              <a:t>anna.beispiel@iws.uni-stuttgart.de</a:t>
            </a:r>
            <a:br>
              <a:rPr lang="de-DE" dirty="0" smtClean="0"/>
            </a:br>
            <a:r>
              <a:rPr lang="de-DE" dirty="0" smtClean="0"/>
              <a:t>Institut für Wasser- und Umweltsystemmodellierung</a:t>
            </a:r>
            <a:br>
              <a:rPr lang="de-DE" dirty="0" smtClean="0"/>
            </a:br>
            <a:r>
              <a:rPr lang="de-DE" dirty="0" smtClean="0"/>
              <a:t>Pfaffenwaldring 61, D-70569 Stuttgart, Germany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21916977" y="38680390"/>
            <a:ext cx="6116366" cy="2035810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 algn="ctr">
              <a:buNone/>
              <a:defRPr sz="5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err="1" smtClean="0"/>
              <a:t>Sublogo</a:t>
            </a:r>
            <a:r>
              <a:rPr lang="de-DE" dirty="0" smtClean="0"/>
              <a:t> durch Klicken hinzufügen</a:t>
            </a:r>
            <a:endParaRPr lang="de-DE" dirty="0"/>
          </a:p>
        </p:txBody>
      </p:sp>
      <p:sp>
        <p:nvSpPr>
          <p:cNvPr id="8" name="Textplatzhalt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037599" y="10440000"/>
            <a:ext cx="12708000" cy="28080000"/>
          </a:xfrm>
          <a:prstGeom prst="rect">
            <a:avLst/>
          </a:prstGeom>
        </p:spPr>
        <p:txBody>
          <a:bodyPr lIns="129351" tIns="64676" rIns="129351" bIns="64676"/>
          <a:lstStyle>
            <a:lvl1pPr marL="0" marR="0" indent="0" algn="l" defTabSz="39862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200" b="1" i="0" baseline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993132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986269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5979402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7972538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marR="0" lvl="0" indent="0" algn="l" defTabSz="39862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Headline</a:t>
            </a:r>
          </a:p>
          <a:p>
            <a:endParaRPr lang="de-DE" sz="4200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42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Fließtext</a:t>
            </a:r>
          </a:p>
          <a:p>
            <a:endParaRPr lang="de-DE" sz="4200" b="1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llipse 1"/>
          <p:cNvSpPr/>
          <p:nvPr userDrawn="1"/>
        </p:nvSpPr>
        <p:spPr>
          <a:xfrm>
            <a:off x="22860000" y="2016000"/>
            <a:ext cx="7920000" cy="792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5" hasCustomPrompt="1"/>
          </p:nvPr>
        </p:nvSpPr>
        <p:spPr>
          <a:xfrm>
            <a:off x="24660000" y="4428000"/>
            <a:ext cx="7056784" cy="4248472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5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smtClean="0"/>
              <a:t>Ich bin eine </a:t>
            </a:r>
            <a:r>
              <a:rPr lang="de-DE" dirty="0" err="1" smtClean="0"/>
              <a:t>headline</a:t>
            </a:r>
            <a:endParaRPr lang="de-DE" dirty="0"/>
          </a:p>
        </p:txBody>
      </p:sp>
      <p:sp>
        <p:nvSpPr>
          <p:cNvPr id="3" name="Ellipse 2"/>
          <p:cNvSpPr/>
          <p:nvPr userDrawn="1"/>
        </p:nvSpPr>
        <p:spPr>
          <a:xfrm>
            <a:off x="19260000" y="2016000"/>
            <a:ext cx="4860000" cy="4860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platzhalter 11"/>
          <p:cNvSpPr>
            <a:spLocks noGrp="1"/>
          </p:cNvSpPr>
          <p:nvPr>
            <p:ph type="body" sz="quarter" idx="18" hasCustomPrompt="1"/>
          </p:nvPr>
        </p:nvSpPr>
        <p:spPr>
          <a:xfrm>
            <a:off x="15660000" y="10440000"/>
            <a:ext cx="12708000" cy="28080000"/>
          </a:xfrm>
          <a:prstGeom prst="rect">
            <a:avLst/>
          </a:prstGeom>
        </p:spPr>
        <p:txBody>
          <a:bodyPr lIns="129351" tIns="64676" rIns="129351" bIns="64676"/>
          <a:lstStyle>
            <a:lvl1pPr marL="0" marR="0" indent="0" algn="l" defTabSz="39862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500" b="1" i="0" baseline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993132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986269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5979402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7972538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 smtClean="0"/>
              <a:t>Headline</a:t>
            </a:r>
          </a:p>
        </p:txBody>
      </p:sp>
      <p:sp>
        <p:nvSpPr>
          <p:cNvPr id="9" name="Textplatzhalter 5"/>
          <p:cNvSpPr>
            <a:spLocks noGrp="1"/>
          </p:cNvSpPr>
          <p:nvPr>
            <p:ph type="body" sz="quarter" idx="16" hasCustomPrompt="1"/>
          </p:nvPr>
        </p:nvSpPr>
        <p:spPr>
          <a:xfrm>
            <a:off x="20027516" y="3114230"/>
            <a:ext cx="4401503" cy="3312368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3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smtClean="0"/>
              <a:t>VORNAME - NAME</a:t>
            </a:r>
            <a:endParaRPr lang="de-DE" dirty="0"/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586765" y="3638724"/>
            <a:ext cx="15599259" cy="2544763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52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Institutsname bitte hier Klicken und überschreiben</a:t>
            </a:r>
            <a:endParaRPr lang="de-DE" dirty="0"/>
          </a:p>
        </p:txBody>
      </p:sp>
      <p:sp>
        <p:nvSpPr>
          <p:cNvPr id="14" name="Textplatzhalter 3"/>
          <p:cNvSpPr>
            <a:spLocks noGrp="1"/>
          </p:cNvSpPr>
          <p:nvPr>
            <p:ph type="body" sz="quarter" idx="19" hasCustomPrompt="1"/>
          </p:nvPr>
        </p:nvSpPr>
        <p:spPr>
          <a:xfrm>
            <a:off x="2037600" y="38700000"/>
            <a:ext cx="12708000" cy="2218430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5200" b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www.uni-stuttgart.de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5041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586400" y="6300000"/>
            <a:ext cx="15599259" cy="2544763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3200" baseline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Dr. Anna Beispiel</a:t>
            </a:r>
            <a:br>
              <a:rPr lang="de-DE" dirty="0" smtClean="0"/>
            </a:br>
            <a:r>
              <a:rPr lang="de-DE" dirty="0" smtClean="0"/>
              <a:t>anna.beispiel@iws.uni-stuttgart.de</a:t>
            </a:r>
            <a:br>
              <a:rPr lang="de-DE" dirty="0" smtClean="0"/>
            </a:br>
            <a:r>
              <a:rPr lang="de-DE" dirty="0" smtClean="0"/>
              <a:t>Institut für Wasser- und Umweltsystemmodellierung</a:t>
            </a:r>
            <a:br>
              <a:rPr lang="de-DE" dirty="0" smtClean="0"/>
            </a:br>
            <a:r>
              <a:rPr lang="de-DE" dirty="0" smtClean="0"/>
              <a:t>Pfaffenwaldring 61, D-70569 Stuttgart, Germany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21916977" y="38680390"/>
            <a:ext cx="6116366" cy="2035810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 algn="ctr">
              <a:buNone/>
              <a:defRPr sz="5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err="1" smtClean="0"/>
              <a:t>Sublogo</a:t>
            </a:r>
            <a:r>
              <a:rPr lang="de-DE" dirty="0" smtClean="0"/>
              <a:t> durch Klicken hinzufügen</a:t>
            </a:r>
            <a:endParaRPr lang="de-DE" dirty="0"/>
          </a:p>
        </p:txBody>
      </p:sp>
      <p:sp>
        <p:nvSpPr>
          <p:cNvPr id="8" name="Textplatzhalt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037599" y="10440000"/>
            <a:ext cx="12708000" cy="28080000"/>
          </a:xfrm>
          <a:prstGeom prst="rect">
            <a:avLst/>
          </a:prstGeom>
        </p:spPr>
        <p:txBody>
          <a:bodyPr lIns="129351" tIns="64676" rIns="129351" bIns="64676"/>
          <a:lstStyle>
            <a:lvl1pPr marL="0" marR="0" indent="0" algn="l" defTabSz="39862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200" b="1" i="0" baseline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993132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986269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5979402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7972538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marR="0" lvl="0" indent="0" algn="l" defTabSz="39862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Headline</a:t>
            </a:r>
          </a:p>
          <a:p>
            <a:endParaRPr lang="de-DE" sz="4200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42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Fließtext</a:t>
            </a:r>
          </a:p>
          <a:p>
            <a:endParaRPr lang="de-DE" sz="4200" b="1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llipse 1"/>
          <p:cNvSpPr/>
          <p:nvPr userDrawn="1"/>
        </p:nvSpPr>
        <p:spPr>
          <a:xfrm>
            <a:off x="22860000" y="2016000"/>
            <a:ext cx="7920000" cy="7920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5" hasCustomPrompt="1"/>
          </p:nvPr>
        </p:nvSpPr>
        <p:spPr>
          <a:xfrm>
            <a:off x="24660000" y="4428000"/>
            <a:ext cx="7056784" cy="4248472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5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smtClean="0"/>
              <a:t>Ich bin eine </a:t>
            </a:r>
            <a:r>
              <a:rPr lang="de-DE" dirty="0" err="1" smtClean="0"/>
              <a:t>headline</a:t>
            </a:r>
            <a:endParaRPr lang="de-DE" dirty="0"/>
          </a:p>
        </p:txBody>
      </p:sp>
      <p:sp>
        <p:nvSpPr>
          <p:cNvPr id="3" name="Ellipse 2"/>
          <p:cNvSpPr/>
          <p:nvPr userDrawn="1"/>
        </p:nvSpPr>
        <p:spPr>
          <a:xfrm>
            <a:off x="19260000" y="2016000"/>
            <a:ext cx="4860000" cy="486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platzhalter 11"/>
          <p:cNvSpPr>
            <a:spLocks noGrp="1"/>
          </p:cNvSpPr>
          <p:nvPr>
            <p:ph type="body" sz="quarter" idx="18" hasCustomPrompt="1"/>
          </p:nvPr>
        </p:nvSpPr>
        <p:spPr>
          <a:xfrm>
            <a:off x="15660000" y="10440000"/>
            <a:ext cx="12708000" cy="28080000"/>
          </a:xfrm>
          <a:prstGeom prst="rect">
            <a:avLst/>
          </a:prstGeom>
        </p:spPr>
        <p:txBody>
          <a:bodyPr lIns="129351" tIns="64676" rIns="129351" bIns="64676"/>
          <a:lstStyle>
            <a:lvl1pPr marL="0" marR="0" indent="0" algn="l" defTabSz="39862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500" b="1" i="0" baseline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993132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986269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5979402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7972538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 smtClean="0"/>
              <a:t>Headline</a:t>
            </a:r>
          </a:p>
        </p:txBody>
      </p:sp>
      <p:sp>
        <p:nvSpPr>
          <p:cNvPr id="9" name="Textplatzhalter 5"/>
          <p:cNvSpPr>
            <a:spLocks noGrp="1"/>
          </p:cNvSpPr>
          <p:nvPr>
            <p:ph type="body" sz="quarter" idx="16" hasCustomPrompt="1"/>
          </p:nvPr>
        </p:nvSpPr>
        <p:spPr>
          <a:xfrm>
            <a:off x="20027516" y="3114230"/>
            <a:ext cx="4401503" cy="3312368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3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smtClean="0"/>
              <a:t>VORNAME - NAME</a:t>
            </a:r>
            <a:endParaRPr lang="de-DE" dirty="0"/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586765" y="3638724"/>
            <a:ext cx="15599259" cy="2544763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52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Institutsname bitte hier Klicken und überschreiben</a:t>
            </a:r>
            <a:endParaRPr lang="de-DE" dirty="0"/>
          </a:p>
        </p:txBody>
      </p:sp>
      <p:sp>
        <p:nvSpPr>
          <p:cNvPr id="14" name="Textplatzhalter 3"/>
          <p:cNvSpPr>
            <a:spLocks noGrp="1"/>
          </p:cNvSpPr>
          <p:nvPr>
            <p:ph type="body" sz="quarter" idx="19" hasCustomPrompt="1"/>
          </p:nvPr>
        </p:nvSpPr>
        <p:spPr>
          <a:xfrm>
            <a:off x="2037600" y="38700000"/>
            <a:ext cx="12708000" cy="2218430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5200" b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www.uni-stuttgart.de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99805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_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586400" y="6300000"/>
            <a:ext cx="15599259" cy="2544763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3200" baseline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Dr. Anna Beispiel</a:t>
            </a:r>
            <a:br>
              <a:rPr lang="de-DE" dirty="0" smtClean="0"/>
            </a:br>
            <a:r>
              <a:rPr lang="de-DE" dirty="0" smtClean="0"/>
              <a:t>anna.beispiel@iws.uni-stuttgart.de</a:t>
            </a:r>
            <a:br>
              <a:rPr lang="de-DE" dirty="0" smtClean="0"/>
            </a:br>
            <a:r>
              <a:rPr lang="de-DE" dirty="0" smtClean="0"/>
              <a:t>Institut für Wasser- und Umweltsystemmodellierung</a:t>
            </a:r>
            <a:br>
              <a:rPr lang="de-DE" dirty="0" smtClean="0"/>
            </a:br>
            <a:r>
              <a:rPr lang="de-DE" dirty="0" smtClean="0"/>
              <a:t>Pfaffenwaldring 61, D-70569 Stuttgart, Germany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21916977" y="38680390"/>
            <a:ext cx="6116366" cy="2035810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 algn="ctr">
              <a:buNone/>
              <a:defRPr sz="5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err="1" smtClean="0"/>
              <a:t>Sublogo</a:t>
            </a:r>
            <a:r>
              <a:rPr lang="de-DE" dirty="0" smtClean="0"/>
              <a:t> durch Klicken hinzufügen</a:t>
            </a:r>
            <a:endParaRPr lang="de-DE" dirty="0"/>
          </a:p>
        </p:txBody>
      </p:sp>
      <p:sp>
        <p:nvSpPr>
          <p:cNvPr id="8" name="Textplatzhalt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037599" y="10440000"/>
            <a:ext cx="12708000" cy="28080000"/>
          </a:xfrm>
          <a:prstGeom prst="rect">
            <a:avLst/>
          </a:prstGeom>
        </p:spPr>
        <p:txBody>
          <a:bodyPr lIns="129351" tIns="64676" rIns="129351" bIns="64676"/>
          <a:lstStyle>
            <a:lvl1pPr marL="0" marR="0" indent="0" algn="l" defTabSz="39862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200" b="1" i="0" baseline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993132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986269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5979402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7972538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marR="0" lvl="0" indent="0" algn="l" defTabSz="39862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Headline</a:t>
            </a:r>
          </a:p>
          <a:p>
            <a:endParaRPr lang="de-DE" sz="4200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42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Fließtext</a:t>
            </a:r>
          </a:p>
          <a:p>
            <a:endParaRPr lang="de-DE" sz="4200" b="1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llipse 1"/>
          <p:cNvSpPr/>
          <p:nvPr userDrawn="1"/>
        </p:nvSpPr>
        <p:spPr>
          <a:xfrm>
            <a:off x="22860000" y="2016000"/>
            <a:ext cx="7920000" cy="792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5" hasCustomPrompt="1"/>
          </p:nvPr>
        </p:nvSpPr>
        <p:spPr>
          <a:xfrm>
            <a:off x="24660000" y="4428000"/>
            <a:ext cx="7056784" cy="4248472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5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smtClean="0"/>
              <a:t>Ich bin eine </a:t>
            </a:r>
            <a:r>
              <a:rPr lang="de-DE" dirty="0" err="1" smtClean="0"/>
              <a:t>headline</a:t>
            </a:r>
            <a:endParaRPr lang="de-DE" dirty="0"/>
          </a:p>
        </p:txBody>
      </p:sp>
      <p:sp>
        <p:nvSpPr>
          <p:cNvPr id="3" name="Ellipse 2"/>
          <p:cNvSpPr/>
          <p:nvPr userDrawn="1"/>
        </p:nvSpPr>
        <p:spPr>
          <a:xfrm>
            <a:off x="19260000" y="2016000"/>
            <a:ext cx="4860000" cy="4860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platzhalter 11"/>
          <p:cNvSpPr>
            <a:spLocks noGrp="1"/>
          </p:cNvSpPr>
          <p:nvPr>
            <p:ph type="body" sz="quarter" idx="18" hasCustomPrompt="1"/>
          </p:nvPr>
        </p:nvSpPr>
        <p:spPr>
          <a:xfrm>
            <a:off x="15660000" y="10440000"/>
            <a:ext cx="12708000" cy="28080000"/>
          </a:xfrm>
          <a:prstGeom prst="rect">
            <a:avLst/>
          </a:prstGeom>
        </p:spPr>
        <p:txBody>
          <a:bodyPr lIns="129351" tIns="64676" rIns="129351" bIns="64676"/>
          <a:lstStyle>
            <a:lvl1pPr marL="0" marR="0" indent="0" algn="l" defTabSz="39862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500" b="1" i="0" baseline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993132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986269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5979402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7972538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 smtClean="0"/>
              <a:t>Headline</a:t>
            </a:r>
          </a:p>
        </p:txBody>
      </p:sp>
      <p:sp>
        <p:nvSpPr>
          <p:cNvPr id="9" name="Textplatzhalter 5"/>
          <p:cNvSpPr>
            <a:spLocks noGrp="1"/>
          </p:cNvSpPr>
          <p:nvPr>
            <p:ph type="body" sz="quarter" idx="16" hasCustomPrompt="1"/>
          </p:nvPr>
        </p:nvSpPr>
        <p:spPr>
          <a:xfrm>
            <a:off x="20027516" y="3114230"/>
            <a:ext cx="4401503" cy="3312368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3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smtClean="0"/>
              <a:t>VORNAME - NAME</a:t>
            </a:r>
            <a:endParaRPr lang="de-DE" dirty="0"/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586765" y="3638724"/>
            <a:ext cx="15599259" cy="2544763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52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Institutsname bitte hier Klicken und überschreiben</a:t>
            </a:r>
            <a:endParaRPr lang="de-DE" dirty="0"/>
          </a:p>
        </p:txBody>
      </p:sp>
      <p:sp>
        <p:nvSpPr>
          <p:cNvPr id="14" name="Textplatzhalter 3"/>
          <p:cNvSpPr>
            <a:spLocks noGrp="1"/>
          </p:cNvSpPr>
          <p:nvPr>
            <p:ph type="body" sz="quarter" idx="19" hasCustomPrompt="1"/>
          </p:nvPr>
        </p:nvSpPr>
        <p:spPr>
          <a:xfrm>
            <a:off x="2037600" y="38700000"/>
            <a:ext cx="12708000" cy="2218430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5200" b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www.uni-stuttgart.de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9061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w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7600" y="2043602"/>
            <a:ext cx="10077725" cy="2023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991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3986269" rtl="0" eaLnBrk="1" latinLnBrk="0" hangingPunct="1">
        <a:spcBef>
          <a:spcPct val="0"/>
        </a:spcBef>
        <a:buNone/>
        <a:defRPr sz="19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94853" indent="-1494853" algn="l" defTabSz="3986269" rtl="0" eaLnBrk="1" latinLnBrk="0" hangingPunct="1">
        <a:spcBef>
          <a:spcPct val="20000"/>
        </a:spcBef>
        <a:buFont typeface="Arial" panose="020B0604020202020204" pitchFamily="34" charset="0"/>
        <a:buChar char="•"/>
        <a:defRPr sz="13900" kern="1200">
          <a:solidFill>
            <a:schemeClr val="tx1"/>
          </a:solidFill>
          <a:latin typeface="+mn-lt"/>
          <a:ea typeface="+mn-ea"/>
          <a:cs typeface="+mn-cs"/>
        </a:defRPr>
      </a:lvl1pPr>
      <a:lvl2pPr marL="3238843" indent="-1245711" algn="l" defTabSz="3986269" rtl="0" eaLnBrk="1" latinLnBrk="0" hangingPunct="1">
        <a:spcBef>
          <a:spcPct val="20000"/>
        </a:spcBef>
        <a:buFont typeface="Arial" panose="020B0604020202020204" pitchFamily="34" charset="0"/>
        <a:buChar char="–"/>
        <a:defRPr sz="11700" kern="1200">
          <a:solidFill>
            <a:schemeClr val="tx1"/>
          </a:solidFill>
          <a:latin typeface="+mn-lt"/>
          <a:ea typeface="+mn-ea"/>
          <a:cs typeface="+mn-cs"/>
        </a:defRPr>
      </a:lvl2pPr>
      <a:lvl3pPr marL="4982839" indent="-996570" algn="l" defTabSz="3986269" rtl="0" eaLnBrk="1" latinLnBrk="0" hangingPunct="1">
        <a:spcBef>
          <a:spcPct val="20000"/>
        </a:spcBef>
        <a:buFont typeface="Arial" panose="020B0604020202020204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3pPr>
      <a:lvl4pPr marL="6975973" indent="-996570" algn="l" defTabSz="3986269" rtl="0" eaLnBrk="1" latinLnBrk="0" hangingPunct="1">
        <a:spcBef>
          <a:spcPct val="20000"/>
        </a:spcBef>
        <a:buFont typeface="Arial" panose="020B0604020202020204" pitchFamily="34" charset="0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4pPr>
      <a:lvl5pPr marL="8969109" indent="-996570" algn="l" defTabSz="3986269" rtl="0" eaLnBrk="1" latinLnBrk="0" hangingPunct="1">
        <a:spcBef>
          <a:spcPct val="20000"/>
        </a:spcBef>
        <a:buFont typeface="Arial" panose="020B0604020202020204" pitchFamily="34" charset="0"/>
        <a:buChar char="»"/>
        <a:defRPr sz="8800" kern="1200">
          <a:solidFill>
            <a:schemeClr val="tx1"/>
          </a:solidFill>
          <a:latin typeface="+mn-lt"/>
          <a:ea typeface="+mn-ea"/>
          <a:cs typeface="+mn-cs"/>
        </a:defRPr>
      </a:lvl5pPr>
      <a:lvl6pPr marL="10962242" indent="-996570" algn="l" defTabSz="3986269" rtl="0" eaLnBrk="1" latinLnBrk="0" hangingPunct="1">
        <a:spcBef>
          <a:spcPct val="200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6pPr>
      <a:lvl7pPr marL="12955375" indent="-996570" algn="l" defTabSz="3986269" rtl="0" eaLnBrk="1" latinLnBrk="0" hangingPunct="1">
        <a:spcBef>
          <a:spcPct val="200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7pPr>
      <a:lvl8pPr marL="14948511" indent="-996570" algn="l" defTabSz="3986269" rtl="0" eaLnBrk="1" latinLnBrk="0" hangingPunct="1">
        <a:spcBef>
          <a:spcPct val="200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8pPr>
      <a:lvl9pPr marL="16941646" indent="-996570" algn="l" defTabSz="3986269" rtl="0" eaLnBrk="1" latinLnBrk="0" hangingPunct="1">
        <a:spcBef>
          <a:spcPct val="200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39862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1993133" algn="l" defTabSz="39862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3986269" algn="l" defTabSz="39862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5979402" algn="l" defTabSz="39862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7972538" algn="l" defTabSz="39862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9965673" algn="l" defTabSz="39862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1958806" algn="l" defTabSz="39862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3951945" algn="l" defTabSz="39862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5945081" algn="l" defTabSz="39862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hteck 60"/>
          <p:cNvSpPr/>
          <p:nvPr/>
        </p:nvSpPr>
        <p:spPr>
          <a:xfrm>
            <a:off x="2165350" y="19532054"/>
            <a:ext cx="12182550" cy="6876000"/>
          </a:xfrm>
          <a:prstGeom prst="rect">
            <a:avLst/>
          </a:prstGeom>
          <a:noFill/>
          <a:ln w="1270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73" name="Gruppieren 72"/>
          <p:cNvGrpSpPr/>
          <p:nvPr/>
        </p:nvGrpSpPr>
        <p:grpSpPr>
          <a:xfrm>
            <a:off x="2636514" y="21158100"/>
            <a:ext cx="3214441" cy="4501339"/>
            <a:chOff x="8829956" y="24238233"/>
            <a:chExt cx="3214441" cy="4501339"/>
          </a:xfrm>
        </p:grpSpPr>
        <p:graphicFrame>
          <p:nvGraphicFramePr>
            <p:cNvPr id="16" name="Objek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17517886"/>
                </p:ext>
              </p:extLst>
            </p:nvPr>
          </p:nvGraphicFramePr>
          <p:xfrm>
            <a:off x="8829956" y="24238233"/>
            <a:ext cx="3131468" cy="30548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27" name="CS ChemDraw Drawing" r:id="rId3" imgW="2236763" imgH="2182007" progId="ChemDraw.Document.6.0">
                    <p:embed/>
                  </p:oleObj>
                </mc:Choice>
                <mc:Fallback>
                  <p:oleObj name="CS ChemDraw Drawing" r:id="rId3" imgW="2236763" imgH="2182007" progId="ChemDraw.Document.6.0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8829956" y="24238233"/>
                          <a:ext cx="3131468" cy="305481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" name="Textfeld 51"/>
            <p:cNvSpPr txBox="1"/>
            <p:nvPr/>
          </p:nvSpPr>
          <p:spPr>
            <a:xfrm>
              <a:off x="9020061" y="27416133"/>
              <a:ext cx="302433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de-DE" sz="2000" b="1" dirty="0" err="1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Figure</a:t>
              </a:r>
              <a:r>
                <a:rPr lang="de-DE" sz="2000" b="1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2000" b="1" dirty="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B2-2. </a:t>
              </a:r>
              <a:r>
                <a:rPr lang="de-DE" sz="2000" b="1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r>
                <a:rPr lang="de-DE" sz="20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Bildunterschrift…in </a:t>
              </a:r>
              <a:r>
                <a:rPr lang="de-DE" sz="2000" dirty="0" err="1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cooperation</a:t>
              </a:r>
              <a:r>
                <a:rPr lang="de-DE" sz="20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2000" dirty="0" err="1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with</a:t>
              </a:r>
              <a:r>
                <a:rPr lang="de-DE" sz="20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2000" b="1" dirty="0" smtClean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A5</a:t>
              </a:r>
              <a:r>
                <a:rPr lang="de-DE" sz="2000" dirty="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r>
                <a:rPr lang="de-DE" sz="20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de-DE" sz="2000" b="1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WPXX</a:t>
              </a:r>
              <a:r>
                <a:rPr lang="de-DE" sz="2000" dirty="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de-DE" sz="2000" baseline="300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4" name="Textfeld 73"/>
          <p:cNvSpPr txBox="1"/>
          <p:nvPr/>
        </p:nvSpPr>
        <p:spPr>
          <a:xfrm>
            <a:off x="2250556" y="19621968"/>
            <a:ext cx="12097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</a:t>
            </a:r>
            <a:r>
              <a:rPr lang="de-DE" sz="2800" b="1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(WPXX)</a:t>
            </a:r>
            <a:endParaRPr lang="en-GB" sz="2800" dirty="0"/>
          </a:p>
        </p:txBody>
      </p:sp>
      <p:sp>
        <p:nvSpPr>
          <p:cNvPr id="38" name="Textfeld 37"/>
          <p:cNvSpPr txBox="1"/>
          <p:nvPr/>
        </p:nvSpPr>
        <p:spPr>
          <a:xfrm>
            <a:off x="14419907" y="19620138"/>
            <a:ext cx="14005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en-GB" sz="28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Rechteck 64"/>
          <p:cNvSpPr/>
          <p:nvPr/>
        </p:nvSpPr>
        <p:spPr>
          <a:xfrm>
            <a:off x="14347900" y="19532054"/>
            <a:ext cx="14112000" cy="6876000"/>
          </a:xfrm>
          <a:prstGeom prst="rect">
            <a:avLst/>
          </a:prstGeom>
          <a:noFill/>
          <a:ln w="1270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91" name="Gerade Verbindung 90"/>
          <p:cNvCxnSpPr/>
          <p:nvPr/>
        </p:nvCxnSpPr>
        <p:spPr>
          <a:xfrm>
            <a:off x="22268779" y="20215366"/>
            <a:ext cx="0" cy="5904000"/>
          </a:xfrm>
          <a:prstGeom prst="line">
            <a:avLst/>
          </a:prstGeom>
          <a:ln w="25400">
            <a:solidFill>
              <a:srgbClr val="1189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uppieren 33"/>
          <p:cNvGrpSpPr/>
          <p:nvPr/>
        </p:nvGrpSpPr>
        <p:grpSpPr>
          <a:xfrm>
            <a:off x="13555811" y="22392000"/>
            <a:ext cx="1584176" cy="1080000"/>
            <a:chOff x="13195771" y="22392000"/>
            <a:chExt cx="1584176" cy="1080000"/>
          </a:xfrm>
        </p:grpSpPr>
        <p:sp>
          <p:nvSpPr>
            <p:cNvPr id="108" name="Halber Rahmen 107"/>
            <p:cNvSpPr/>
            <p:nvPr/>
          </p:nvSpPr>
          <p:spPr>
            <a:xfrm>
              <a:off x="13699827" y="22392000"/>
              <a:ext cx="1080120" cy="1080000"/>
            </a:xfrm>
            <a:prstGeom prst="halfFrame">
              <a:avLst>
                <a:gd name="adj1" fmla="val 23411"/>
                <a:gd name="adj2" fmla="val 23412"/>
              </a:avLst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scene3d>
              <a:camera prst="orthographicFront">
                <a:rot lat="0" lon="0" rev="135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90" name="Halber Rahmen 89"/>
            <p:cNvSpPr/>
            <p:nvPr/>
          </p:nvSpPr>
          <p:spPr>
            <a:xfrm>
              <a:off x="13195771" y="22392000"/>
              <a:ext cx="1080120" cy="1080000"/>
            </a:xfrm>
            <a:prstGeom prst="halfFrame">
              <a:avLst>
                <a:gd name="adj1" fmla="val 23411"/>
                <a:gd name="adj2" fmla="val 23412"/>
              </a:avLst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scene3d>
              <a:camera prst="orthographicFront">
                <a:rot lat="0" lon="0" rev="135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sp>
        <p:nvSpPr>
          <p:cNvPr id="2" name="Textplatzhalter 1"/>
          <p:cNvSpPr>
            <a:spLocks noGrp="1"/>
          </p:cNvSpPr>
          <p:nvPr>
            <p:ph type="body" sz="quarter" idx="12"/>
          </p:nvPr>
        </p:nvSpPr>
        <p:spPr>
          <a:xfrm>
            <a:off x="5413795" y="7338219"/>
            <a:ext cx="8214024" cy="2544763"/>
          </a:xfrm>
        </p:spPr>
        <p:txBody>
          <a:bodyPr/>
          <a:lstStyle/>
          <a:p>
            <a:r>
              <a:rPr lang="de-DE" sz="2800" dirty="0" smtClean="0"/>
              <a:t>Name</a:t>
            </a:r>
          </a:p>
          <a:p>
            <a:r>
              <a:rPr lang="de-DE" sz="2800" dirty="0" smtClean="0"/>
              <a:t>Email</a:t>
            </a:r>
          </a:p>
          <a:p>
            <a:r>
              <a:rPr lang="de-DE" sz="2800" dirty="0" smtClean="0"/>
              <a:t>Institute XXXXX</a:t>
            </a:r>
          </a:p>
          <a:p>
            <a:r>
              <a:rPr lang="de-DE" sz="2800" dirty="0" smtClean="0"/>
              <a:t>Pfaffenwaldring 55, D-70569 Stuttgart, Germany</a:t>
            </a:r>
            <a:endParaRPr lang="de-DE" sz="28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>
          <a:xfrm>
            <a:off x="2037598" y="10026999"/>
            <a:ext cx="26426233" cy="1440160"/>
          </a:xfrm>
          <a:ln>
            <a:noFill/>
          </a:ln>
        </p:spPr>
        <p:txBody>
          <a:bodyPr/>
          <a:lstStyle/>
          <a:p>
            <a:r>
              <a:rPr lang="de-DE" sz="4200" dirty="0" smtClean="0"/>
              <a:t>Background </a:t>
            </a:r>
            <a:r>
              <a:rPr lang="de-DE" sz="4200" dirty="0" err="1" smtClean="0"/>
              <a:t>and</a:t>
            </a:r>
            <a:r>
              <a:rPr lang="de-DE" sz="4200" dirty="0" smtClean="0"/>
              <a:t> </a:t>
            </a:r>
            <a:r>
              <a:rPr lang="de-DE" sz="4200" dirty="0" err="1" smtClean="0"/>
              <a:t>Preliminary</a:t>
            </a:r>
            <a:r>
              <a:rPr lang="de-DE" sz="4200" dirty="0" smtClean="0"/>
              <a:t> Work 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>
          <a:xfrm>
            <a:off x="24212995" y="3042222"/>
            <a:ext cx="6066980" cy="5904656"/>
          </a:xfrm>
        </p:spPr>
        <p:txBody>
          <a:bodyPr anchor="ctr"/>
          <a:lstStyle/>
          <a:p>
            <a:r>
              <a:rPr lang="de-DE" sz="4200" dirty="0" smtClean="0"/>
              <a:t>XXXXXXXXXX</a:t>
            </a:r>
            <a:endParaRPr lang="de-DE" sz="4200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19965648" y="3618286"/>
            <a:ext cx="4401503" cy="1800200"/>
          </a:xfrm>
        </p:spPr>
        <p:txBody>
          <a:bodyPr anchor="ctr"/>
          <a:lstStyle/>
          <a:p>
            <a:r>
              <a:rPr lang="de-DE" sz="4200" dirty="0" smtClean="0"/>
              <a:t>Project XX</a:t>
            </a:r>
          </a:p>
          <a:p>
            <a:r>
              <a:rPr lang="de-DE" sz="4200" dirty="0" smtClean="0"/>
              <a:t>- XXXXX -</a:t>
            </a:r>
            <a:endParaRPr lang="de-DE" sz="420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7"/>
          </p:nvPr>
        </p:nvSpPr>
        <p:spPr>
          <a:xfrm>
            <a:off x="5418907" y="4554390"/>
            <a:ext cx="11809312" cy="2544763"/>
          </a:xfrm>
        </p:spPr>
        <p:txBody>
          <a:bodyPr/>
          <a:lstStyle/>
          <a:p>
            <a:r>
              <a:rPr lang="de-DE" dirty="0" smtClean="0"/>
              <a:t>Collaborative Research Center 1333</a:t>
            </a:r>
          </a:p>
          <a:p>
            <a:r>
              <a:rPr lang="en-US" b="1" dirty="0"/>
              <a:t>Molecular Heterogeneous Catalysis in Confined </a:t>
            </a:r>
            <a:r>
              <a:rPr lang="en-US" b="1" dirty="0" smtClean="0"/>
              <a:t>Geometries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dirty="0"/>
              <a:t>http://</a:t>
            </a:r>
            <a:r>
              <a:rPr lang="de-DE" dirty="0" smtClean="0"/>
              <a:t>www.uni-stuttgart.de/XXX/</a:t>
            </a:r>
            <a:endParaRPr lang="de-DE" dirty="0"/>
          </a:p>
        </p:txBody>
      </p:sp>
      <p:sp>
        <p:nvSpPr>
          <p:cNvPr id="26" name="Textplatzhalter 3"/>
          <p:cNvSpPr txBox="1">
            <a:spLocks/>
          </p:cNvSpPr>
          <p:nvPr/>
        </p:nvSpPr>
        <p:spPr>
          <a:xfrm>
            <a:off x="2037600" y="15682531"/>
            <a:ext cx="26475266" cy="3018526"/>
          </a:xfrm>
          <a:prstGeom prst="rect">
            <a:avLst/>
          </a:prstGeom>
          <a:ln>
            <a:noFill/>
          </a:ln>
        </p:spPr>
        <p:txBody>
          <a:bodyPr lIns="129351" tIns="64676" rIns="129351" bIns="64676"/>
          <a:lstStyle>
            <a:lvl1pPr marL="0" marR="0" indent="0" algn="l" defTabSz="39862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200" b="1" i="0" kern="1200" baseline="0">
                <a:solidFill>
                  <a:schemeClr val="accent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993132" indent="0" algn="l" defTabSz="3986269" rtl="0" eaLnBrk="1" latinLnBrk="0" hangingPunct="1">
              <a:spcBef>
                <a:spcPct val="20000"/>
              </a:spcBef>
              <a:buFontTx/>
              <a:buNone/>
              <a:defRPr sz="5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3986269" indent="0" algn="l" defTabSz="3986269" rtl="0" eaLnBrk="1" latinLnBrk="0" hangingPunct="1">
              <a:spcBef>
                <a:spcPct val="20000"/>
              </a:spcBef>
              <a:buFontTx/>
              <a:buNone/>
              <a:defRPr sz="5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5979402" indent="0" algn="l" defTabSz="3986269" rtl="0" eaLnBrk="1" latinLnBrk="0" hangingPunct="1">
              <a:spcBef>
                <a:spcPct val="20000"/>
              </a:spcBef>
              <a:buFontTx/>
              <a:buNone/>
              <a:defRPr sz="5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7972538" indent="0" algn="l" defTabSz="3986269" rtl="0" eaLnBrk="1" latinLnBrk="0" hangingPunct="1">
              <a:spcBef>
                <a:spcPct val="20000"/>
              </a:spcBef>
              <a:buFontTx/>
              <a:buNone/>
              <a:defRPr sz="5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0962242" indent="-996570" algn="l" defTabSz="398626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55375" indent="-996570" algn="l" defTabSz="398626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948511" indent="-996570" algn="l" defTabSz="398626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941646" indent="-996570" algn="l" defTabSz="398626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4200" dirty="0" smtClean="0"/>
              <a:t>Goals/Vision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de-DE" sz="2800" b="0" dirty="0" err="1"/>
              <a:t>Lorem</a:t>
            </a:r>
            <a:r>
              <a:rPr lang="de-DE" sz="2800" b="0" dirty="0"/>
              <a:t> </a:t>
            </a:r>
            <a:r>
              <a:rPr lang="de-DE" sz="2800" b="0" dirty="0" err="1"/>
              <a:t>ipsum</a:t>
            </a:r>
            <a:r>
              <a:rPr lang="de-DE" sz="2800" b="0" dirty="0"/>
              <a:t> </a:t>
            </a:r>
            <a:r>
              <a:rPr lang="de-DE" sz="2800" b="0" dirty="0" err="1"/>
              <a:t>dolor</a:t>
            </a:r>
            <a:r>
              <a:rPr lang="de-DE" sz="2800" b="0" dirty="0"/>
              <a:t> </a:t>
            </a:r>
            <a:r>
              <a:rPr lang="de-DE" sz="2800" b="0" dirty="0" err="1"/>
              <a:t>sit</a:t>
            </a:r>
            <a:r>
              <a:rPr lang="de-DE" sz="2800" b="0" dirty="0"/>
              <a:t> </a:t>
            </a:r>
            <a:r>
              <a:rPr lang="de-DE" sz="2800" b="0" dirty="0" err="1"/>
              <a:t>amet</a:t>
            </a:r>
            <a:r>
              <a:rPr lang="de-DE" sz="2800" b="0" dirty="0"/>
              <a:t>, </a:t>
            </a:r>
            <a:r>
              <a:rPr lang="de-DE" sz="2800" b="0" dirty="0" err="1"/>
              <a:t>consetetur</a:t>
            </a:r>
            <a:r>
              <a:rPr lang="de-DE" sz="2800" b="0" dirty="0"/>
              <a:t> </a:t>
            </a:r>
            <a:r>
              <a:rPr lang="de-DE" sz="2800" b="0" dirty="0" err="1"/>
              <a:t>sadipscing</a:t>
            </a:r>
            <a:r>
              <a:rPr lang="de-DE" sz="2800" b="0" dirty="0"/>
              <a:t> </a:t>
            </a:r>
            <a:r>
              <a:rPr lang="de-DE" sz="2800" b="0" dirty="0" err="1"/>
              <a:t>elitr</a:t>
            </a:r>
            <a:r>
              <a:rPr lang="de-DE" sz="2800" b="0" dirty="0"/>
              <a:t>, </a:t>
            </a:r>
            <a:r>
              <a:rPr lang="de-DE" sz="2800" b="0" dirty="0" err="1"/>
              <a:t>sed</a:t>
            </a:r>
            <a:r>
              <a:rPr lang="de-DE" sz="2800" b="0" dirty="0"/>
              <a:t> </a:t>
            </a:r>
            <a:r>
              <a:rPr lang="de-DE" sz="2800" b="0" dirty="0" err="1"/>
              <a:t>diam</a:t>
            </a:r>
            <a:r>
              <a:rPr lang="de-DE" sz="2800" b="0" dirty="0"/>
              <a:t> </a:t>
            </a:r>
            <a:r>
              <a:rPr lang="de-DE" sz="2800" b="0" dirty="0" err="1"/>
              <a:t>nonumy</a:t>
            </a:r>
            <a:r>
              <a:rPr lang="de-DE" sz="2800" b="0" dirty="0"/>
              <a:t> </a:t>
            </a:r>
            <a:r>
              <a:rPr lang="de-DE" sz="2800" b="0" dirty="0" err="1"/>
              <a:t>eirmod</a:t>
            </a:r>
            <a:r>
              <a:rPr lang="de-DE" sz="2800" b="0" dirty="0"/>
              <a:t> </a:t>
            </a:r>
            <a:r>
              <a:rPr lang="de-DE" sz="2800" b="0" dirty="0" err="1"/>
              <a:t>tempor</a:t>
            </a:r>
            <a:r>
              <a:rPr lang="de-DE" sz="2800" b="0" dirty="0"/>
              <a:t> </a:t>
            </a:r>
            <a:r>
              <a:rPr lang="de-DE" sz="2800" b="0" dirty="0" err="1"/>
              <a:t>invidunt</a:t>
            </a:r>
            <a:r>
              <a:rPr lang="de-DE" sz="2800" b="0" dirty="0"/>
              <a:t> </a:t>
            </a:r>
            <a:r>
              <a:rPr lang="de-DE" sz="2800" b="0" dirty="0" err="1"/>
              <a:t>ut</a:t>
            </a:r>
            <a:r>
              <a:rPr lang="de-DE" sz="2800" b="0" dirty="0"/>
              <a:t> </a:t>
            </a:r>
            <a:r>
              <a:rPr lang="de-DE" sz="2800" b="0" dirty="0" err="1"/>
              <a:t>labore</a:t>
            </a:r>
            <a:r>
              <a:rPr lang="de-DE" sz="2800" b="0" dirty="0"/>
              <a:t> et </a:t>
            </a:r>
            <a:r>
              <a:rPr lang="de-DE" sz="2800" b="0" dirty="0" err="1"/>
              <a:t>dolore</a:t>
            </a:r>
            <a:r>
              <a:rPr lang="de-DE" sz="2800" b="0" dirty="0"/>
              <a:t> magna </a:t>
            </a:r>
            <a:r>
              <a:rPr lang="de-DE" sz="2800" b="0" dirty="0" err="1"/>
              <a:t>aliquyam</a:t>
            </a:r>
            <a:r>
              <a:rPr lang="de-DE" sz="2800" b="0" dirty="0"/>
              <a:t> </a:t>
            </a:r>
            <a:r>
              <a:rPr lang="de-DE" sz="2800" b="0" dirty="0" err="1"/>
              <a:t>erat</a:t>
            </a:r>
            <a:r>
              <a:rPr lang="de-DE" sz="2800" b="0" dirty="0"/>
              <a:t>, </a:t>
            </a:r>
            <a:r>
              <a:rPr lang="de-DE" sz="2800" b="0" dirty="0" err="1"/>
              <a:t>sed</a:t>
            </a:r>
            <a:r>
              <a:rPr lang="de-DE" sz="2800" b="0" dirty="0"/>
              <a:t> </a:t>
            </a:r>
            <a:r>
              <a:rPr lang="de-DE" sz="2800" b="0" dirty="0" err="1"/>
              <a:t>diam</a:t>
            </a:r>
            <a:r>
              <a:rPr lang="de-DE" sz="2800" b="0" dirty="0"/>
              <a:t> </a:t>
            </a:r>
            <a:r>
              <a:rPr lang="de-DE" sz="2800" b="0" dirty="0" err="1"/>
              <a:t>voluptua</a:t>
            </a:r>
            <a:r>
              <a:rPr lang="de-DE" sz="2800" b="0" dirty="0"/>
              <a:t>. </a:t>
            </a:r>
            <a:endParaRPr lang="de-DE" sz="2800" b="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de-DE" sz="2800" b="0" dirty="0" smtClean="0"/>
              <a:t>At </a:t>
            </a:r>
            <a:r>
              <a:rPr lang="de-DE" sz="2800" b="0" dirty="0" err="1"/>
              <a:t>vero</a:t>
            </a:r>
            <a:r>
              <a:rPr lang="de-DE" sz="2800" b="0" dirty="0"/>
              <a:t> </a:t>
            </a:r>
            <a:r>
              <a:rPr lang="de-DE" sz="2800" b="0" dirty="0" err="1"/>
              <a:t>eos</a:t>
            </a:r>
            <a:r>
              <a:rPr lang="de-DE" sz="2800" b="0" dirty="0"/>
              <a:t> et </a:t>
            </a:r>
            <a:r>
              <a:rPr lang="de-DE" sz="2800" b="0" dirty="0" err="1"/>
              <a:t>accusam</a:t>
            </a:r>
            <a:r>
              <a:rPr lang="de-DE" sz="2800" b="0" dirty="0"/>
              <a:t> et </a:t>
            </a:r>
            <a:r>
              <a:rPr lang="de-DE" sz="2800" b="0" dirty="0" err="1"/>
              <a:t>justo</a:t>
            </a:r>
            <a:r>
              <a:rPr lang="de-DE" sz="2800" b="0" dirty="0"/>
              <a:t> </a:t>
            </a:r>
            <a:r>
              <a:rPr lang="de-DE" sz="2800" b="0" dirty="0" err="1"/>
              <a:t>duo</a:t>
            </a:r>
            <a:r>
              <a:rPr lang="de-DE" sz="2800" b="0" dirty="0"/>
              <a:t> </a:t>
            </a:r>
            <a:r>
              <a:rPr lang="de-DE" sz="2800" b="0" dirty="0" err="1"/>
              <a:t>dolores</a:t>
            </a:r>
            <a:r>
              <a:rPr lang="de-DE" sz="2800" b="0" dirty="0"/>
              <a:t> et </a:t>
            </a:r>
            <a:r>
              <a:rPr lang="de-DE" sz="2800" b="0" dirty="0" err="1"/>
              <a:t>ea</a:t>
            </a:r>
            <a:r>
              <a:rPr lang="de-DE" sz="2800" b="0" dirty="0"/>
              <a:t> </a:t>
            </a:r>
            <a:r>
              <a:rPr lang="de-DE" sz="2800" b="0" dirty="0" err="1"/>
              <a:t>rebum</a:t>
            </a:r>
            <a:r>
              <a:rPr lang="de-DE" sz="2800" b="0" dirty="0"/>
              <a:t>. Stet </a:t>
            </a:r>
            <a:r>
              <a:rPr lang="de-DE" sz="2800" b="0" dirty="0" err="1"/>
              <a:t>clita</a:t>
            </a:r>
            <a:r>
              <a:rPr lang="de-DE" sz="2800" b="0" dirty="0"/>
              <a:t> </a:t>
            </a:r>
            <a:r>
              <a:rPr lang="de-DE" sz="2800" b="0" dirty="0" err="1"/>
              <a:t>kasd</a:t>
            </a:r>
            <a:r>
              <a:rPr lang="de-DE" sz="2800" b="0" dirty="0"/>
              <a:t> </a:t>
            </a:r>
            <a:r>
              <a:rPr lang="de-DE" sz="2800" b="0" dirty="0" err="1"/>
              <a:t>gubergren</a:t>
            </a:r>
            <a:r>
              <a:rPr lang="de-DE" sz="2800" b="0" dirty="0"/>
              <a:t>, </a:t>
            </a:r>
            <a:r>
              <a:rPr lang="de-DE" sz="2800" b="0" dirty="0" err="1"/>
              <a:t>no</a:t>
            </a:r>
            <a:r>
              <a:rPr lang="de-DE" sz="2800" b="0" dirty="0"/>
              <a:t> </a:t>
            </a:r>
            <a:r>
              <a:rPr lang="de-DE" sz="2800" b="0" dirty="0" err="1"/>
              <a:t>sea</a:t>
            </a:r>
            <a:r>
              <a:rPr lang="de-DE" sz="2800" b="0" dirty="0"/>
              <a:t> </a:t>
            </a:r>
            <a:r>
              <a:rPr lang="de-DE" sz="2800" b="0" dirty="0" err="1"/>
              <a:t>takimata</a:t>
            </a:r>
            <a:r>
              <a:rPr lang="de-DE" sz="2800" b="0" dirty="0"/>
              <a:t> sanctus </a:t>
            </a:r>
            <a:r>
              <a:rPr lang="de-DE" sz="2800" b="0" dirty="0" err="1"/>
              <a:t>est</a:t>
            </a:r>
            <a:r>
              <a:rPr lang="de-DE" sz="2800" b="0" dirty="0"/>
              <a:t> </a:t>
            </a:r>
            <a:endParaRPr lang="de-DE" sz="2800" b="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de-DE" sz="2800" b="0" dirty="0" err="1" smtClean="0"/>
              <a:t>Lorem</a:t>
            </a:r>
            <a:r>
              <a:rPr lang="de-DE" sz="2800" b="0" dirty="0" smtClean="0"/>
              <a:t> </a:t>
            </a:r>
            <a:r>
              <a:rPr lang="de-DE" sz="2800" b="0" dirty="0" err="1"/>
              <a:t>ipsum</a:t>
            </a:r>
            <a:r>
              <a:rPr lang="de-DE" sz="2800" b="0" dirty="0"/>
              <a:t> </a:t>
            </a:r>
            <a:r>
              <a:rPr lang="de-DE" sz="2800" b="0" dirty="0" err="1"/>
              <a:t>dolor</a:t>
            </a:r>
            <a:r>
              <a:rPr lang="de-DE" sz="2800" b="0" dirty="0"/>
              <a:t> </a:t>
            </a:r>
            <a:r>
              <a:rPr lang="de-DE" sz="2800" b="0" dirty="0" err="1"/>
              <a:t>sit</a:t>
            </a:r>
            <a:r>
              <a:rPr lang="de-DE" sz="2800" b="0" dirty="0"/>
              <a:t> </a:t>
            </a:r>
            <a:r>
              <a:rPr lang="de-DE" sz="2800" b="0" dirty="0" err="1"/>
              <a:t>amet</a:t>
            </a:r>
            <a:r>
              <a:rPr lang="de-DE" sz="2800" b="0" dirty="0"/>
              <a:t>. </a:t>
            </a:r>
            <a:r>
              <a:rPr lang="de-DE" sz="2800" b="0" dirty="0" err="1"/>
              <a:t>Lorem</a:t>
            </a:r>
            <a:r>
              <a:rPr lang="de-DE" sz="2800" b="0" dirty="0"/>
              <a:t> </a:t>
            </a:r>
            <a:r>
              <a:rPr lang="de-DE" sz="2800" b="0" dirty="0" err="1"/>
              <a:t>ipsum</a:t>
            </a:r>
            <a:r>
              <a:rPr lang="de-DE" sz="2800" b="0" dirty="0"/>
              <a:t> </a:t>
            </a:r>
            <a:r>
              <a:rPr lang="de-DE" sz="2800" b="0" dirty="0" err="1"/>
              <a:t>dolor</a:t>
            </a:r>
            <a:r>
              <a:rPr lang="de-DE" sz="2800" b="0" dirty="0"/>
              <a:t> </a:t>
            </a:r>
            <a:r>
              <a:rPr lang="de-DE" sz="2800" b="0" dirty="0" err="1"/>
              <a:t>sit</a:t>
            </a:r>
            <a:r>
              <a:rPr lang="de-DE" sz="2800" b="0" dirty="0"/>
              <a:t> </a:t>
            </a:r>
            <a:r>
              <a:rPr lang="de-DE" sz="2800" b="0" dirty="0" err="1"/>
              <a:t>amet</a:t>
            </a:r>
            <a:r>
              <a:rPr lang="de-DE" sz="2800" b="0" dirty="0"/>
              <a:t>, </a:t>
            </a:r>
            <a:r>
              <a:rPr lang="de-DE" sz="2800" b="0" dirty="0" err="1"/>
              <a:t>consetetur</a:t>
            </a:r>
            <a:r>
              <a:rPr lang="de-DE" sz="2800" b="0" dirty="0"/>
              <a:t> </a:t>
            </a:r>
            <a:r>
              <a:rPr lang="de-DE" sz="2800" b="0" dirty="0" err="1"/>
              <a:t>sadipscing</a:t>
            </a:r>
            <a:r>
              <a:rPr lang="de-DE" sz="2800" b="0" dirty="0"/>
              <a:t> </a:t>
            </a:r>
            <a:r>
              <a:rPr lang="de-DE" sz="2800" b="0" dirty="0" err="1"/>
              <a:t>elitr</a:t>
            </a:r>
            <a:r>
              <a:rPr lang="de-DE" sz="2800" b="0" dirty="0"/>
              <a:t>, </a:t>
            </a:r>
            <a:endParaRPr lang="de-DE" sz="2800" b="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de-DE" sz="2800" b="0" dirty="0" err="1" smtClean="0"/>
              <a:t>sed</a:t>
            </a:r>
            <a:r>
              <a:rPr lang="de-DE" sz="2800" b="0" dirty="0" smtClean="0"/>
              <a:t> </a:t>
            </a:r>
            <a:r>
              <a:rPr lang="de-DE" sz="2800" b="0" dirty="0" err="1"/>
              <a:t>diam</a:t>
            </a:r>
            <a:r>
              <a:rPr lang="de-DE" sz="2800" b="0" dirty="0"/>
              <a:t> </a:t>
            </a:r>
            <a:r>
              <a:rPr lang="de-DE" sz="2800" b="0" dirty="0" err="1"/>
              <a:t>nonumy</a:t>
            </a:r>
            <a:r>
              <a:rPr lang="de-DE" sz="2800" b="0" dirty="0"/>
              <a:t> </a:t>
            </a:r>
            <a:r>
              <a:rPr lang="de-DE" sz="2800" b="0" dirty="0" err="1"/>
              <a:t>eirmod</a:t>
            </a:r>
            <a:r>
              <a:rPr lang="de-DE" sz="2800" b="0" dirty="0"/>
              <a:t> </a:t>
            </a:r>
            <a:r>
              <a:rPr lang="de-DE" sz="2800" b="0" dirty="0" err="1"/>
              <a:t>tempor</a:t>
            </a:r>
            <a:r>
              <a:rPr lang="de-DE" sz="2800" b="0" dirty="0"/>
              <a:t> </a:t>
            </a:r>
            <a:r>
              <a:rPr lang="de-DE" sz="2800" b="0" dirty="0" err="1"/>
              <a:t>invidunt</a:t>
            </a:r>
            <a:r>
              <a:rPr lang="de-DE" sz="2800" b="0" dirty="0"/>
              <a:t> </a:t>
            </a:r>
            <a:r>
              <a:rPr lang="de-DE" sz="2800" b="0" dirty="0" err="1"/>
              <a:t>ut</a:t>
            </a:r>
            <a:r>
              <a:rPr lang="de-DE" sz="2800" b="0" dirty="0"/>
              <a:t> </a:t>
            </a:r>
            <a:r>
              <a:rPr lang="de-DE" sz="2800" b="0" dirty="0" err="1"/>
              <a:t>labore</a:t>
            </a:r>
            <a:r>
              <a:rPr lang="de-DE" sz="2800" b="0" dirty="0"/>
              <a:t> et </a:t>
            </a:r>
            <a:r>
              <a:rPr lang="de-DE" sz="2800" b="0" dirty="0" err="1"/>
              <a:t>dolore</a:t>
            </a:r>
            <a:r>
              <a:rPr lang="de-DE" sz="2800" b="0" dirty="0"/>
              <a:t> magna </a:t>
            </a:r>
            <a:r>
              <a:rPr lang="de-DE" sz="2800" b="0" dirty="0" err="1"/>
              <a:t>aliquyam</a:t>
            </a:r>
            <a:r>
              <a:rPr lang="de-DE" sz="2800" b="0" dirty="0"/>
              <a:t> </a:t>
            </a:r>
            <a:r>
              <a:rPr lang="de-DE" sz="2800" b="0" dirty="0" err="1"/>
              <a:t>erat</a:t>
            </a:r>
            <a:r>
              <a:rPr lang="de-DE" sz="2800" b="0" dirty="0"/>
              <a:t>, </a:t>
            </a:r>
            <a:r>
              <a:rPr lang="de-DE" sz="2800" b="0" dirty="0" err="1"/>
              <a:t>sed</a:t>
            </a:r>
            <a:r>
              <a:rPr lang="de-DE" sz="2800" b="0" dirty="0"/>
              <a:t> </a:t>
            </a:r>
            <a:r>
              <a:rPr lang="de-DE" sz="2800" b="0" dirty="0" err="1"/>
              <a:t>diam</a:t>
            </a:r>
            <a:r>
              <a:rPr lang="de-DE" sz="2800" b="0" dirty="0"/>
              <a:t> </a:t>
            </a:r>
            <a:r>
              <a:rPr lang="de-DE" sz="2800" b="0" dirty="0" err="1" smtClean="0"/>
              <a:t>voluptua</a:t>
            </a:r>
            <a:r>
              <a:rPr lang="de-DE" sz="2800" b="0" dirty="0" smtClean="0"/>
              <a:t>.</a:t>
            </a:r>
            <a:r>
              <a:rPr lang="en-GB" sz="2800" b="0" baseline="30000" dirty="0" smtClean="0"/>
              <a:t>[3,4]</a:t>
            </a:r>
            <a:r>
              <a:rPr lang="en-GB" sz="2800" b="0" dirty="0" smtClean="0"/>
              <a:t> </a:t>
            </a:r>
            <a:endParaRPr lang="en-US" sz="2800" b="0" dirty="0" smtClean="0">
              <a:solidFill>
                <a:srgbClr val="FF0000"/>
              </a:solidFill>
            </a:endParaRPr>
          </a:p>
        </p:txBody>
      </p:sp>
      <p:sp>
        <p:nvSpPr>
          <p:cNvPr id="43" name="Textplatzhalter 3"/>
          <p:cNvSpPr txBox="1">
            <a:spLocks/>
          </p:cNvSpPr>
          <p:nvPr/>
        </p:nvSpPr>
        <p:spPr>
          <a:xfrm>
            <a:off x="9883403" y="10891094"/>
            <a:ext cx="18636997" cy="4464496"/>
          </a:xfrm>
          <a:prstGeom prst="rect">
            <a:avLst/>
          </a:prstGeom>
          <a:ln>
            <a:noFill/>
          </a:ln>
        </p:spPr>
        <p:txBody>
          <a:bodyPr lIns="129351" tIns="64676" rIns="129351" bIns="64676"/>
          <a:lstStyle>
            <a:lvl1pPr marL="0" marR="0" indent="0" algn="l" defTabSz="39862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200" b="1" i="0" kern="1200" baseline="0">
                <a:solidFill>
                  <a:schemeClr val="accent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993132" indent="0" algn="l" defTabSz="3986269" rtl="0" eaLnBrk="1" latinLnBrk="0" hangingPunct="1">
              <a:spcBef>
                <a:spcPct val="20000"/>
              </a:spcBef>
              <a:buFontTx/>
              <a:buNone/>
              <a:defRPr sz="5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3986269" indent="0" algn="l" defTabSz="3986269" rtl="0" eaLnBrk="1" latinLnBrk="0" hangingPunct="1">
              <a:spcBef>
                <a:spcPct val="20000"/>
              </a:spcBef>
              <a:buFontTx/>
              <a:buNone/>
              <a:defRPr sz="5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5979402" indent="0" algn="l" defTabSz="3986269" rtl="0" eaLnBrk="1" latinLnBrk="0" hangingPunct="1">
              <a:spcBef>
                <a:spcPct val="20000"/>
              </a:spcBef>
              <a:buFontTx/>
              <a:buNone/>
              <a:defRPr sz="5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7972538" indent="0" algn="l" defTabSz="3986269" rtl="0" eaLnBrk="1" latinLnBrk="0" hangingPunct="1">
              <a:spcBef>
                <a:spcPct val="20000"/>
              </a:spcBef>
              <a:buFontTx/>
              <a:buNone/>
              <a:defRPr sz="5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0962242" indent="-996570" algn="l" defTabSz="398626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55375" indent="-996570" algn="l" defTabSz="398626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948511" indent="-996570" algn="l" defTabSz="398626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941646" indent="-996570" algn="l" defTabSz="398626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de-DE" sz="2800" b="0" dirty="0" err="1"/>
              <a:t>Lorem</a:t>
            </a:r>
            <a:r>
              <a:rPr lang="de-DE" sz="2800" b="0" dirty="0"/>
              <a:t> </a:t>
            </a:r>
            <a:r>
              <a:rPr lang="de-DE" sz="2800" b="0" dirty="0" err="1"/>
              <a:t>ipsum</a:t>
            </a:r>
            <a:r>
              <a:rPr lang="de-DE" sz="2800" b="0" dirty="0"/>
              <a:t> </a:t>
            </a:r>
            <a:r>
              <a:rPr lang="de-DE" sz="2800" b="0" dirty="0" err="1"/>
              <a:t>dolor</a:t>
            </a:r>
            <a:r>
              <a:rPr lang="de-DE" sz="2800" b="0" dirty="0"/>
              <a:t> </a:t>
            </a:r>
            <a:r>
              <a:rPr lang="de-DE" sz="2800" b="0" dirty="0" err="1"/>
              <a:t>sit</a:t>
            </a:r>
            <a:r>
              <a:rPr lang="de-DE" sz="2800" b="0" dirty="0"/>
              <a:t> </a:t>
            </a:r>
            <a:r>
              <a:rPr lang="de-DE" sz="2800" b="0" dirty="0" err="1"/>
              <a:t>amet</a:t>
            </a:r>
            <a:r>
              <a:rPr lang="de-DE" sz="2800" b="0" dirty="0"/>
              <a:t>, </a:t>
            </a:r>
            <a:r>
              <a:rPr lang="de-DE" sz="2800" b="0" dirty="0" err="1"/>
              <a:t>consetetur</a:t>
            </a:r>
            <a:r>
              <a:rPr lang="de-DE" sz="2800" b="0" dirty="0"/>
              <a:t> </a:t>
            </a:r>
            <a:r>
              <a:rPr lang="de-DE" sz="2800" b="0" dirty="0" err="1"/>
              <a:t>sadipscing</a:t>
            </a:r>
            <a:r>
              <a:rPr lang="de-DE" sz="2800" b="0" dirty="0"/>
              <a:t> </a:t>
            </a:r>
            <a:r>
              <a:rPr lang="de-DE" sz="2800" b="0" dirty="0" err="1"/>
              <a:t>elitr</a:t>
            </a:r>
            <a:r>
              <a:rPr lang="de-DE" sz="2800" b="0" dirty="0"/>
              <a:t>, </a:t>
            </a:r>
            <a:r>
              <a:rPr lang="de-DE" sz="2800" b="0" dirty="0" err="1"/>
              <a:t>sed</a:t>
            </a:r>
            <a:r>
              <a:rPr lang="de-DE" sz="2800" b="0" dirty="0"/>
              <a:t> </a:t>
            </a:r>
            <a:r>
              <a:rPr lang="de-DE" sz="2800" b="0" dirty="0" err="1"/>
              <a:t>diam</a:t>
            </a:r>
            <a:r>
              <a:rPr lang="de-DE" sz="2800" b="0" dirty="0"/>
              <a:t> </a:t>
            </a:r>
            <a:r>
              <a:rPr lang="de-DE" sz="2800" b="0" dirty="0" err="1"/>
              <a:t>nonumy</a:t>
            </a:r>
            <a:r>
              <a:rPr lang="de-DE" sz="2800" b="0" dirty="0"/>
              <a:t> </a:t>
            </a:r>
            <a:r>
              <a:rPr lang="de-DE" sz="2800" b="0" dirty="0" err="1"/>
              <a:t>eirmod</a:t>
            </a:r>
            <a:r>
              <a:rPr lang="de-DE" sz="2800" b="0" dirty="0"/>
              <a:t> </a:t>
            </a:r>
            <a:r>
              <a:rPr lang="de-DE" sz="2800" b="0" dirty="0" err="1"/>
              <a:t>tempor</a:t>
            </a:r>
            <a:r>
              <a:rPr lang="de-DE" sz="2800" b="0" dirty="0"/>
              <a:t> </a:t>
            </a:r>
            <a:r>
              <a:rPr lang="de-DE" sz="2800" b="0" dirty="0" err="1"/>
              <a:t>invidunt</a:t>
            </a:r>
            <a:r>
              <a:rPr lang="de-DE" sz="2800" b="0" dirty="0"/>
              <a:t> </a:t>
            </a:r>
            <a:r>
              <a:rPr lang="de-DE" sz="2800" b="0" dirty="0" err="1"/>
              <a:t>ut</a:t>
            </a:r>
            <a:r>
              <a:rPr lang="de-DE" sz="2800" b="0" dirty="0"/>
              <a:t> </a:t>
            </a:r>
            <a:r>
              <a:rPr lang="de-DE" sz="2800" b="0" dirty="0" err="1"/>
              <a:t>labore</a:t>
            </a:r>
            <a:r>
              <a:rPr lang="de-DE" sz="2800" b="0" dirty="0"/>
              <a:t> et </a:t>
            </a:r>
            <a:r>
              <a:rPr lang="de-DE" sz="2800" b="0" dirty="0" err="1"/>
              <a:t>dolore</a:t>
            </a:r>
            <a:r>
              <a:rPr lang="de-DE" sz="2800" b="0" dirty="0"/>
              <a:t> magna </a:t>
            </a:r>
            <a:r>
              <a:rPr lang="de-DE" sz="2800" b="0" dirty="0" err="1"/>
              <a:t>aliquyam</a:t>
            </a:r>
            <a:r>
              <a:rPr lang="de-DE" sz="2800" b="0" dirty="0"/>
              <a:t> </a:t>
            </a:r>
            <a:r>
              <a:rPr lang="de-DE" sz="2800" b="0" dirty="0" err="1"/>
              <a:t>erat</a:t>
            </a:r>
            <a:r>
              <a:rPr lang="de-DE" sz="2800" b="0" dirty="0"/>
              <a:t>, </a:t>
            </a:r>
            <a:r>
              <a:rPr lang="de-DE" sz="2800" b="0" dirty="0" err="1"/>
              <a:t>sed</a:t>
            </a:r>
            <a:r>
              <a:rPr lang="de-DE" sz="2800" b="0" dirty="0"/>
              <a:t> </a:t>
            </a:r>
            <a:r>
              <a:rPr lang="de-DE" sz="2800" b="0" dirty="0" err="1"/>
              <a:t>diam</a:t>
            </a:r>
            <a:r>
              <a:rPr lang="de-DE" sz="2800" b="0" dirty="0"/>
              <a:t> </a:t>
            </a:r>
            <a:r>
              <a:rPr lang="de-DE" sz="2800" b="0" dirty="0" err="1"/>
              <a:t>voluptua</a:t>
            </a:r>
            <a:r>
              <a:rPr lang="de-DE" sz="2800" b="0" dirty="0"/>
              <a:t>. At </a:t>
            </a:r>
            <a:r>
              <a:rPr lang="de-DE" sz="2800" b="0" dirty="0" err="1"/>
              <a:t>vero</a:t>
            </a:r>
            <a:r>
              <a:rPr lang="de-DE" sz="2800" b="0" dirty="0"/>
              <a:t> </a:t>
            </a:r>
            <a:r>
              <a:rPr lang="de-DE" sz="2800" b="0" dirty="0" err="1"/>
              <a:t>eos</a:t>
            </a:r>
            <a:r>
              <a:rPr lang="de-DE" sz="2800" b="0" dirty="0"/>
              <a:t> et </a:t>
            </a:r>
            <a:r>
              <a:rPr lang="de-DE" sz="2800" b="0" dirty="0" err="1"/>
              <a:t>accusam</a:t>
            </a:r>
            <a:r>
              <a:rPr lang="de-DE" sz="2800" b="0" dirty="0"/>
              <a:t> et </a:t>
            </a:r>
            <a:r>
              <a:rPr lang="de-DE" sz="2800" b="0" dirty="0" err="1"/>
              <a:t>justo</a:t>
            </a:r>
            <a:r>
              <a:rPr lang="de-DE" sz="2800" b="0" dirty="0"/>
              <a:t> </a:t>
            </a:r>
            <a:r>
              <a:rPr lang="de-DE" sz="2800" b="0" dirty="0" err="1"/>
              <a:t>duo</a:t>
            </a:r>
            <a:r>
              <a:rPr lang="de-DE" sz="2800" b="0" dirty="0"/>
              <a:t> </a:t>
            </a:r>
            <a:r>
              <a:rPr lang="de-DE" sz="2800" b="0" dirty="0" err="1"/>
              <a:t>dolores</a:t>
            </a:r>
            <a:r>
              <a:rPr lang="de-DE" sz="2800" b="0" dirty="0"/>
              <a:t> et </a:t>
            </a:r>
            <a:r>
              <a:rPr lang="de-DE" sz="2800" b="0" dirty="0" err="1"/>
              <a:t>ea</a:t>
            </a:r>
            <a:r>
              <a:rPr lang="de-DE" sz="2800" b="0" dirty="0"/>
              <a:t> </a:t>
            </a:r>
            <a:r>
              <a:rPr lang="de-DE" sz="2800" b="0" dirty="0" err="1"/>
              <a:t>rebum</a:t>
            </a:r>
            <a:r>
              <a:rPr lang="de-DE" sz="2800" b="0" dirty="0"/>
              <a:t>. Stet </a:t>
            </a:r>
            <a:r>
              <a:rPr lang="de-DE" sz="2800" b="0" dirty="0" err="1"/>
              <a:t>clita</a:t>
            </a:r>
            <a:r>
              <a:rPr lang="de-DE" sz="2800" b="0" dirty="0"/>
              <a:t> </a:t>
            </a:r>
            <a:r>
              <a:rPr lang="de-DE" sz="2800" b="0" dirty="0" err="1"/>
              <a:t>kasd</a:t>
            </a:r>
            <a:r>
              <a:rPr lang="de-DE" sz="2800" b="0" dirty="0"/>
              <a:t> </a:t>
            </a:r>
            <a:r>
              <a:rPr lang="de-DE" sz="2800" b="0" dirty="0" err="1"/>
              <a:t>gubergren</a:t>
            </a:r>
            <a:r>
              <a:rPr lang="de-DE" sz="2800" b="0" dirty="0"/>
              <a:t>, </a:t>
            </a:r>
            <a:r>
              <a:rPr lang="de-DE" sz="2800" b="0" dirty="0" err="1"/>
              <a:t>no</a:t>
            </a:r>
            <a:r>
              <a:rPr lang="de-DE" sz="2800" b="0" dirty="0"/>
              <a:t> </a:t>
            </a:r>
            <a:r>
              <a:rPr lang="de-DE" sz="2800" b="0" dirty="0" err="1"/>
              <a:t>sea</a:t>
            </a:r>
            <a:r>
              <a:rPr lang="de-DE" sz="2800" b="0" dirty="0"/>
              <a:t> </a:t>
            </a:r>
            <a:r>
              <a:rPr lang="de-DE" sz="2800" b="0" dirty="0" err="1"/>
              <a:t>takimata</a:t>
            </a:r>
            <a:r>
              <a:rPr lang="de-DE" sz="2800" b="0" dirty="0"/>
              <a:t> sanctus </a:t>
            </a:r>
            <a:r>
              <a:rPr lang="de-DE" sz="2800" b="0" dirty="0" err="1"/>
              <a:t>est</a:t>
            </a:r>
            <a:r>
              <a:rPr lang="de-DE" sz="2800" b="0" dirty="0"/>
              <a:t> </a:t>
            </a:r>
            <a:r>
              <a:rPr lang="de-DE" sz="2800" b="0" dirty="0" err="1"/>
              <a:t>Lorem</a:t>
            </a:r>
            <a:r>
              <a:rPr lang="de-DE" sz="2800" b="0" dirty="0"/>
              <a:t> </a:t>
            </a:r>
            <a:r>
              <a:rPr lang="de-DE" sz="2800" b="0" dirty="0" err="1"/>
              <a:t>ipsum</a:t>
            </a:r>
            <a:r>
              <a:rPr lang="de-DE" sz="2800" b="0" dirty="0"/>
              <a:t> </a:t>
            </a:r>
            <a:r>
              <a:rPr lang="de-DE" sz="2800" b="0" dirty="0" err="1"/>
              <a:t>dolor</a:t>
            </a:r>
            <a:r>
              <a:rPr lang="de-DE" sz="2800" b="0" dirty="0"/>
              <a:t> </a:t>
            </a:r>
            <a:r>
              <a:rPr lang="de-DE" sz="2800" b="0" dirty="0" err="1"/>
              <a:t>sit</a:t>
            </a:r>
            <a:r>
              <a:rPr lang="de-DE" sz="2800" b="0" dirty="0"/>
              <a:t> </a:t>
            </a:r>
            <a:r>
              <a:rPr lang="de-DE" sz="2800" b="0" dirty="0" err="1"/>
              <a:t>amet</a:t>
            </a:r>
            <a:r>
              <a:rPr lang="de-DE" sz="2800" b="0" dirty="0"/>
              <a:t>. </a:t>
            </a:r>
            <a:r>
              <a:rPr lang="de-DE" sz="2800" b="0" dirty="0" err="1"/>
              <a:t>Lorem</a:t>
            </a:r>
            <a:r>
              <a:rPr lang="de-DE" sz="2800" b="0" dirty="0"/>
              <a:t> </a:t>
            </a:r>
            <a:r>
              <a:rPr lang="de-DE" sz="2800" b="0" dirty="0" err="1"/>
              <a:t>ipsum</a:t>
            </a:r>
            <a:r>
              <a:rPr lang="de-DE" sz="2800" b="0" dirty="0"/>
              <a:t> </a:t>
            </a:r>
            <a:r>
              <a:rPr lang="de-DE" sz="2800" b="0" dirty="0" err="1"/>
              <a:t>dolor</a:t>
            </a:r>
            <a:r>
              <a:rPr lang="de-DE" sz="2800" b="0" dirty="0"/>
              <a:t> </a:t>
            </a:r>
            <a:r>
              <a:rPr lang="de-DE" sz="2800" b="0" dirty="0" err="1"/>
              <a:t>sit</a:t>
            </a:r>
            <a:r>
              <a:rPr lang="de-DE" sz="2800" b="0" dirty="0"/>
              <a:t> </a:t>
            </a:r>
            <a:r>
              <a:rPr lang="de-DE" sz="2800" b="0" dirty="0" err="1"/>
              <a:t>amet</a:t>
            </a:r>
            <a:r>
              <a:rPr lang="de-DE" sz="2800" b="0" dirty="0"/>
              <a:t>, </a:t>
            </a:r>
            <a:r>
              <a:rPr lang="de-DE" sz="2800" b="0" dirty="0" err="1"/>
              <a:t>consetetur</a:t>
            </a:r>
            <a:r>
              <a:rPr lang="de-DE" sz="2800" b="0" dirty="0"/>
              <a:t> </a:t>
            </a:r>
            <a:r>
              <a:rPr lang="de-DE" sz="2800" b="0" dirty="0" err="1"/>
              <a:t>sadipscing</a:t>
            </a:r>
            <a:r>
              <a:rPr lang="de-DE" sz="2800" b="0" dirty="0"/>
              <a:t> </a:t>
            </a:r>
            <a:r>
              <a:rPr lang="de-DE" sz="2800" b="0" dirty="0" err="1"/>
              <a:t>elitr</a:t>
            </a:r>
            <a:r>
              <a:rPr lang="de-DE" sz="2800" b="0" dirty="0"/>
              <a:t>, </a:t>
            </a:r>
            <a:r>
              <a:rPr lang="de-DE" sz="2800" b="0" dirty="0" err="1"/>
              <a:t>sed</a:t>
            </a:r>
            <a:r>
              <a:rPr lang="de-DE" sz="2800" b="0" dirty="0"/>
              <a:t> </a:t>
            </a:r>
            <a:r>
              <a:rPr lang="de-DE" sz="2800" b="0" dirty="0" err="1"/>
              <a:t>diam</a:t>
            </a:r>
            <a:r>
              <a:rPr lang="de-DE" sz="2800" b="0" dirty="0"/>
              <a:t> </a:t>
            </a:r>
            <a:r>
              <a:rPr lang="de-DE" sz="2800" b="0" dirty="0" err="1"/>
              <a:t>nonumy</a:t>
            </a:r>
            <a:r>
              <a:rPr lang="de-DE" sz="2800" b="0" dirty="0"/>
              <a:t> </a:t>
            </a:r>
            <a:r>
              <a:rPr lang="de-DE" sz="2800" b="0" dirty="0" err="1"/>
              <a:t>eirmod</a:t>
            </a:r>
            <a:r>
              <a:rPr lang="de-DE" sz="2800" b="0" dirty="0"/>
              <a:t> </a:t>
            </a:r>
            <a:r>
              <a:rPr lang="de-DE" sz="2800" b="0" dirty="0" err="1"/>
              <a:t>tempor</a:t>
            </a:r>
            <a:r>
              <a:rPr lang="de-DE" sz="2800" b="0" dirty="0"/>
              <a:t> </a:t>
            </a:r>
            <a:r>
              <a:rPr lang="de-DE" sz="2800" b="0" dirty="0" err="1"/>
              <a:t>invidunt</a:t>
            </a:r>
            <a:r>
              <a:rPr lang="de-DE" sz="2800" b="0" dirty="0"/>
              <a:t> </a:t>
            </a:r>
            <a:r>
              <a:rPr lang="de-DE" sz="2800" b="0" dirty="0" err="1"/>
              <a:t>ut</a:t>
            </a:r>
            <a:r>
              <a:rPr lang="de-DE" sz="2800" b="0" dirty="0"/>
              <a:t> </a:t>
            </a:r>
            <a:r>
              <a:rPr lang="de-DE" sz="2800" b="0" dirty="0" err="1"/>
              <a:t>labore</a:t>
            </a:r>
            <a:r>
              <a:rPr lang="de-DE" sz="2800" b="0" dirty="0"/>
              <a:t> et </a:t>
            </a:r>
            <a:r>
              <a:rPr lang="de-DE" sz="2800" b="0" dirty="0" err="1"/>
              <a:t>dolore</a:t>
            </a:r>
            <a:r>
              <a:rPr lang="de-DE" sz="2800" b="0" dirty="0"/>
              <a:t> magna </a:t>
            </a:r>
            <a:r>
              <a:rPr lang="de-DE" sz="2800" b="0" dirty="0" err="1"/>
              <a:t>aliquyam</a:t>
            </a:r>
            <a:r>
              <a:rPr lang="de-DE" sz="2800" b="0" dirty="0"/>
              <a:t> </a:t>
            </a:r>
            <a:r>
              <a:rPr lang="de-DE" sz="2800" b="0" dirty="0" err="1"/>
              <a:t>erat</a:t>
            </a:r>
            <a:r>
              <a:rPr lang="de-DE" sz="2800" b="0" dirty="0"/>
              <a:t>, </a:t>
            </a:r>
            <a:r>
              <a:rPr lang="de-DE" sz="2800" b="0" dirty="0" err="1"/>
              <a:t>sed</a:t>
            </a:r>
            <a:r>
              <a:rPr lang="de-DE" sz="2800" b="0" dirty="0"/>
              <a:t> </a:t>
            </a:r>
            <a:r>
              <a:rPr lang="de-DE" sz="2800" b="0" dirty="0" err="1"/>
              <a:t>diam</a:t>
            </a:r>
            <a:r>
              <a:rPr lang="de-DE" sz="2800" b="0" dirty="0"/>
              <a:t> </a:t>
            </a:r>
            <a:r>
              <a:rPr lang="de-DE" sz="2800" b="0" dirty="0" err="1"/>
              <a:t>voluptua</a:t>
            </a:r>
            <a:r>
              <a:rPr lang="de-DE" sz="2800" b="0" dirty="0"/>
              <a:t>. At </a:t>
            </a:r>
            <a:r>
              <a:rPr lang="de-DE" sz="2800" b="0" dirty="0" err="1"/>
              <a:t>vero</a:t>
            </a:r>
            <a:r>
              <a:rPr lang="de-DE" sz="2800" b="0" dirty="0"/>
              <a:t> </a:t>
            </a:r>
            <a:r>
              <a:rPr lang="de-DE" sz="2800" b="0" dirty="0" err="1"/>
              <a:t>eos</a:t>
            </a:r>
            <a:r>
              <a:rPr lang="de-DE" sz="2800" b="0" dirty="0"/>
              <a:t> et </a:t>
            </a:r>
            <a:r>
              <a:rPr lang="de-DE" sz="2800" b="0" dirty="0" err="1"/>
              <a:t>accusam</a:t>
            </a:r>
            <a:r>
              <a:rPr lang="de-DE" sz="2800" b="0" dirty="0"/>
              <a:t> et </a:t>
            </a:r>
            <a:r>
              <a:rPr lang="de-DE" sz="2800" b="0" dirty="0" err="1"/>
              <a:t>justo</a:t>
            </a:r>
            <a:r>
              <a:rPr lang="de-DE" sz="2800" b="0" dirty="0"/>
              <a:t> </a:t>
            </a:r>
            <a:r>
              <a:rPr lang="de-DE" sz="2800" b="0" dirty="0" err="1"/>
              <a:t>duo</a:t>
            </a:r>
            <a:r>
              <a:rPr lang="de-DE" sz="2800" b="0" dirty="0"/>
              <a:t> </a:t>
            </a:r>
            <a:r>
              <a:rPr lang="de-DE" sz="2800" b="0" dirty="0" err="1"/>
              <a:t>dolores</a:t>
            </a:r>
            <a:r>
              <a:rPr lang="de-DE" sz="2800" b="0" dirty="0"/>
              <a:t> et </a:t>
            </a:r>
            <a:r>
              <a:rPr lang="de-DE" sz="2800" b="0" dirty="0" err="1"/>
              <a:t>ea</a:t>
            </a:r>
            <a:r>
              <a:rPr lang="de-DE" sz="2800" b="0" dirty="0"/>
              <a:t> </a:t>
            </a:r>
            <a:r>
              <a:rPr lang="de-DE" sz="2800" b="0" dirty="0" err="1"/>
              <a:t>rebum</a:t>
            </a:r>
            <a:r>
              <a:rPr lang="de-DE" sz="2800" b="0" dirty="0"/>
              <a:t>. Stet </a:t>
            </a:r>
            <a:r>
              <a:rPr lang="de-DE" sz="2800" b="0" dirty="0" err="1"/>
              <a:t>clita</a:t>
            </a:r>
            <a:r>
              <a:rPr lang="de-DE" sz="2800" b="0" dirty="0"/>
              <a:t> </a:t>
            </a:r>
            <a:r>
              <a:rPr lang="de-DE" sz="2800" b="0" dirty="0" err="1"/>
              <a:t>kasd</a:t>
            </a:r>
            <a:r>
              <a:rPr lang="de-DE" sz="2800" b="0" dirty="0"/>
              <a:t> </a:t>
            </a:r>
            <a:r>
              <a:rPr lang="de-DE" sz="2800" b="0" dirty="0" err="1"/>
              <a:t>gubergren</a:t>
            </a:r>
            <a:r>
              <a:rPr lang="de-DE" sz="2800" b="0" dirty="0"/>
              <a:t>, </a:t>
            </a:r>
            <a:r>
              <a:rPr lang="de-DE" sz="2800" b="0" dirty="0" err="1"/>
              <a:t>no</a:t>
            </a:r>
            <a:r>
              <a:rPr lang="de-DE" sz="2800" b="0" dirty="0"/>
              <a:t> </a:t>
            </a:r>
            <a:r>
              <a:rPr lang="de-DE" sz="2800" b="0" dirty="0" err="1"/>
              <a:t>sea</a:t>
            </a:r>
            <a:r>
              <a:rPr lang="de-DE" sz="2800" b="0" dirty="0"/>
              <a:t> </a:t>
            </a:r>
            <a:r>
              <a:rPr lang="de-DE" sz="2800" b="0" dirty="0" err="1"/>
              <a:t>takimata</a:t>
            </a:r>
            <a:r>
              <a:rPr lang="de-DE" sz="2800" b="0" dirty="0"/>
              <a:t> sanctus </a:t>
            </a:r>
            <a:r>
              <a:rPr lang="de-DE" sz="2800" b="0" dirty="0" err="1"/>
              <a:t>est</a:t>
            </a:r>
            <a:r>
              <a:rPr lang="de-DE" sz="2800" b="0" dirty="0"/>
              <a:t> </a:t>
            </a:r>
            <a:r>
              <a:rPr lang="de-DE" sz="2800" b="0" dirty="0" err="1"/>
              <a:t>Lorem</a:t>
            </a:r>
            <a:r>
              <a:rPr lang="de-DE" sz="2800" b="0" dirty="0"/>
              <a:t> </a:t>
            </a:r>
            <a:r>
              <a:rPr lang="de-DE" sz="2800" b="0" dirty="0" err="1"/>
              <a:t>ipsum</a:t>
            </a:r>
            <a:r>
              <a:rPr lang="de-DE" sz="2800" b="0" dirty="0"/>
              <a:t> </a:t>
            </a:r>
            <a:r>
              <a:rPr lang="de-DE" sz="2800" b="0" dirty="0" err="1"/>
              <a:t>dolor</a:t>
            </a:r>
            <a:r>
              <a:rPr lang="de-DE" sz="2800" b="0" dirty="0"/>
              <a:t> </a:t>
            </a:r>
            <a:r>
              <a:rPr lang="de-DE" sz="2800" b="0" dirty="0" err="1"/>
              <a:t>sit</a:t>
            </a:r>
            <a:r>
              <a:rPr lang="de-DE" sz="2800" b="0" dirty="0"/>
              <a:t> </a:t>
            </a:r>
            <a:r>
              <a:rPr lang="de-DE" sz="2800" b="0" dirty="0" err="1"/>
              <a:t>amet</a:t>
            </a:r>
            <a:r>
              <a:rPr lang="de-DE" sz="2800" b="0" dirty="0"/>
              <a:t>. </a:t>
            </a:r>
            <a:r>
              <a:rPr lang="de-DE" sz="2800" b="0" dirty="0" err="1"/>
              <a:t>Lorem</a:t>
            </a:r>
            <a:r>
              <a:rPr lang="de-DE" sz="2800" b="0" dirty="0"/>
              <a:t> </a:t>
            </a:r>
            <a:r>
              <a:rPr lang="de-DE" sz="2800" b="0" dirty="0" err="1"/>
              <a:t>ipsum</a:t>
            </a:r>
            <a:r>
              <a:rPr lang="de-DE" sz="2800" b="0" dirty="0"/>
              <a:t> </a:t>
            </a:r>
            <a:r>
              <a:rPr lang="de-DE" sz="2800" b="0" dirty="0" err="1"/>
              <a:t>dolor</a:t>
            </a:r>
            <a:r>
              <a:rPr lang="de-DE" sz="2800" b="0" dirty="0"/>
              <a:t> </a:t>
            </a:r>
            <a:r>
              <a:rPr lang="de-DE" sz="2800" b="0" dirty="0" err="1"/>
              <a:t>sit</a:t>
            </a:r>
            <a:r>
              <a:rPr lang="de-DE" sz="2800" b="0" dirty="0"/>
              <a:t> </a:t>
            </a:r>
            <a:r>
              <a:rPr lang="de-DE" sz="2800" b="0" dirty="0" err="1"/>
              <a:t>amet</a:t>
            </a:r>
            <a:r>
              <a:rPr lang="de-DE" sz="2800" b="0" dirty="0"/>
              <a:t>, </a:t>
            </a:r>
            <a:r>
              <a:rPr lang="de-DE" sz="2800" b="0" dirty="0" err="1"/>
              <a:t>consetetur</a:t>
            </a:r>
            <a:r>
              <a:rPr lang="de-DE" sz="2800" b="0" dirty="0"/>
              <a:t> </a:t>
            </a:r>
            <a:r>
              <a:rPr lang="de-DE" sz="2800" b="0" dirty="0" err="1"/>
              <a:t>sadipscing</a:t>
            </a:r>
            <a:r>
              <a:rPr lang="de-DE" sz="2800" b="0" dirty="0"/>
              <a:t> </a:t>
            </a:r>
            <a:r>
              <a:rPr lang="de-DE" sz="2800" b="0" dirty="0" err="1"/>
              <a:t>elitr</a:t>
            </a:r>
            <a:r>
              <a:rPr lang="de-DE" sz="2800" b="0" dirty="0"/>
              <a:t>, </a:t>
            </a:r>
            <a:r>
              <a:rPr lang="de-DE" sz="2800" b="0" dirty="0" err="1"/>
              <a:t>sed</a:t>
            </a:r>
            <a:r>
              <a:rPr lang="de-DE" sz="2800" b="0" dirty="0"/>
              <a:t> </a:t>
            </a:r>
            <a:r>
              <a:rPr lang="de-DE" sz="2800" b="0" dirty="0" err="1"/>
              <a:t>diam</a:t>
            </a:r>
            <a:r>
              <a:rPr lang="de-DE" sz="2800" b="0" dirty="0"/>
              <a:t> </a:t>
            </a:r>
            <a:r>
              <a:rPr lang="de-DE" sz="2800" b="0" dirty="0" err="1"/>
              <a:t>nonumy</a:t>
            </a:r>
            <a:r>
              <a:rPr lang="de-DE" sz="2800" b="0" dirty="0"/>
              <a:t> </a:t>
            </a:r>
            <a:r>
              <a:rPr lang="de-DE" sz="2800" b="0" dirty="0" err="1"/>
              <a:t>eirmod</a:t>
            </a:r>
            <a:r>
              <a:rPr lang="de-DE" sz="2800" b="0" dirty="0"/>
              <a:t> </a:t>
            </a:r>
            <a:r>
              <a:rPr lang="de-DE" sz="2800" b="0" dirty="0" err="1"/>
              <a:t>tempor</a:t>
            </a:r>
            <a:r>
              <a:rPr lang="de-DE" sz="2800" b="0" dirty="0"/>
              <a:t> </a:t>
            </a:r>
            <a:r>
              <a:rPr lang="de-DE" sz="2800" b="0" dirty="0" err="1"/>
              <a:t>invidunt</a:t>
            </a:r>
            <a:r>
              <a:rPr lang="de-DE" sz="2800" b="0" dirty="0"/>
              <a:t> </a:t>
            </a:r>
            <a:r>
              <a:rPr lang="de-DE" sz="2800" b="0" dirty="0" err="1"/>
              <a:t>ut</a:t>
            </a:r>
            <a:r>
              <a:rPr lang="de-DE" sz="2800" b="0" dirty="0"/>
              <a:t> </a:t>
            </a:r>
            <a:r>
              <a:rPr lang="de-DE" sz="2800" b="0" dirty="0" err="1"/>
              <a:t>labore</a:t>
            </a:r>
            <a:r>
              <a:rPr lang="de-DE" sz="2800" b="0" dirty="0"/>
              <a:t> et </a:t>
            </a:r>
            <a:r>
              <a:rPr lang="de-DE" sz="2800" b="0" dirty="0" err="1"/>
              <a:t>dolore</a:t>
            </a:r>
            <a:r>
              <a:rPr lang="de-DE" sz="2800" b="0" dirty="0"/>
              <a:t> magna </a:t>
            </a:r>
            <a:r>
              <a:rPr lang="de-DE" sz="2800" b="0" dirty="0" err="1"/>
              <a:t>aliquyam</a:t>
            </a:r>
            <a:r>
              <a:rPr lang="de-DE" sz="2800" b="0" dirty="0"/>
              <a:t> </a:t>
            </a:r>
            <a:r>
              <a:rPr lang="de-DE" sz="2800" b="0" dirty="0" err="1"/>
              <a:t>erat</a:t>
            </a:r>
            <a:r>
              <a:rPr lang="de-DE" sz="2800" b="0" dirty="0"/>
              <a:t>, </a:t>
            </a:r>
            <a:r>
              <a:rPr lang="de-DE" sz="2800" b="0" dirty="0" err="1"/>
              <a:t>sed</a:t>
            </a:r>
            <a:r>
              <a:rPr lang="de-DE" sz="2800" b="0" dirty="0"/>
              <a:t> </a:t>
            </a:r>
            <a:r>
              <a:rPr lang="de-DE" sz="2800" b="0" dirty="0" err="1"/>
              <a:t>diam</a:t>
            </a:r>
            <a:r>
              <a:rPr lang="de-DE" sz="2800" b="0" dirty="0"/>
              <a:t> </a:t>
            </a:r>
            <a:r>
              <a:rPr lang="de-DE" sz="2800" b="0" dirty="0" err="1"/>
              <a:t>voluptua</a:t>
            </a:r>
            <a:r>
              <a:rPr lang="de-DE" sz="2800" b="0" dirty="0"/>
              <a:t>. At </a:t>
            </a:r>
            <a:r>
              <a:rPr lang="de-DE" sz="2800" b="0" dirty="0" err="1"/>
              <a:t>vero</a:t>
            </a:r>
            <a:r>
              <a:rPr lang="de-DE" sz="2800" b="0" dirty="0"/>
              <a:t> </a:t>
            </a:r>
            <a:r>
              <a:rPr lang="de-DE" sz="2800" b="0" dirty="0" err="1"/>
              <a:t>eos</a:t>
            </a:r>
            <a:r>
              <a:rPr lang="de-DE" sz="2800" b="0" dirty="0"/>
              <a:t> et </a:t>
            </a:r>
            <a:r>
              <a:rPr lang="de-DE" sz="2800" b="0" dirty="0" err="1"/>
              <a:t>accusam</a:t>
            </a:r>
            <a:r>
              <a:rPr lang="de-DE" sz="2800" b="0" dirty="0"/>
              <a:t> et </a:t>
            </a:r>
            <a:r>
              <a:rPr lang="de-DE" sz="2800" b="0" dirty="0" err="1"/>
              <a:t>justo</a:t>
            </a:r>
            <a:r>
              <a:rPr lang="de-DE" sz="2800" b="0" dirty="0"/>
              <a:t> </a:t>
            </a:r>
            <a:r>
              <a:rPr lang="de-DE" sz="2800" b="0" dirty="0" err="1"/>
              <a:t>duo</a:t>
            </a:r>
            <a:r>
              <a:rPr lang="de-DE" sz="2800" b="0" dirty="0"/>
              <a:t> </a:t>
            </a:r>
            <a:r>
              <a:rPr lang="de-DE" sz="2800" b="0" dirty="0" err="1"/>
              <a:t>dolores</a:t>
            </a:r>
            <a:r>
              <a:rPr lang="de-DE" sz="2800" b="0" dirty="0"/>
              <a:t> et </a:t>
            </a:r>
            <a:r>
              <a:rPr lang="de-DE" sz="2800" b="0" dirty="0" err="1"/>
              <a:t>ea</a:t>
            </a:r>
            <a:r>
              <a:rPr lang="de-DE" sz="2800" b="0" dirty="0"/>
              <a:t> </a:t>
            </a:r>
            <a:r>
              <a:rPr lang="de-DE" sz="2800" b="0" dirty="0" err="1"/>
              <a:t>rebum</a:t>
            </a:r>
            <a:r>
              <a:rPr lang="de-DE" sz="2800" b="0" dirty="0"/>
              <a:t>. Stet </a:t>
            </a:r>
            <a:r>
              <a:rPr lang="de-DE" sz="2800" b="0" dirty="0" err="1"/>
              <a:t>clita</a:t>
            </a:r>
            <a:r>
              <a:rPr lang="de-DE" sz="2800" b="0" dirty="0"/>
              <a:t> </a:t>
            </a:r>
            <a:r>
              <a:rPr lang="de-DE" sz="2800" b="0" dirty="0" err="1"/>
              <a:t>kasd</a:t>
            </a:r>
            <a:r>
              <a:rPr lang="de-DE" sz="2800" b="0" dirty="0"/>
              <a:t> </a:t>
            </a:r>
            <a:r>
              <a:rPr lang="de-DE" sz="2800" b="0" dirty="0" err="1"/>
              <a:t>gubergren</a:t>
            </a:r>
            <a:r>
              <a:rPr lang="de-DE" sz="2800" b="0" dirty="0"/>
              <a:t>, </a:t>
            </a:r>
            <a:r>
              <a:rPr lang="de-DE" sz="2800" b="0" dirty="0" err="1"/>
              <a:t>no</a:t>
            </a:r>
            <a:r>
              <a:rPr lang="de-DE" sz="2800" b="0" dirty="0"/>
              <a:t> </a:t>
            </a:r>
            <a:r>
              <a:rPr lang="de-DE" sz="2800" b="0" dirty="0" err="1"/>
              <a:t>sea</a:t>
            </a:r>
            <a:r>
              <a:rPr lang="de-DE" sz="2800" b="0" dirty="0"/>
              <a:t> </a:t>
            </a:r>
            <a:r>
              <a:rPr lang="de-DE" sz="2800" b="0" dirty="0" err="1"/>
              <a:t>takimata</a:t>
            </a:r>
            <a:r>
              <a:rPr lang="de-DE" sz="2800" b="0" dirty="0"/>
              <a:t> sanctus </a:t>
            </a:r>
            <a:r>
              <a:rPr lang="de-DE" sz="2800" b="0" dirty="0" err="1"/>
              <a:t>est</a:t>
            </a:r>
            <a:r>
              <a:rPr lang="de-DE" sz="2800" b="0" dirty="0"/>
              <a:t> </a:t>
            </a:r>
            <a:r>
              <a:rPr lang="de-DE" sz="2800" b="0" dirty="0" err="1"/>
              <a:t>Lorem</a:t>
            </a:r>
            <a:r>
              <a:rPr lang="de-DE" sz="2800" b="0" dirty="0"/>
              <a:t> </a:t>
            </a:r>
            <a:r>
              <a:rPr lang="de-DE" sz="2800" b="0" dirty="0" err="1"/>
              <a:t>ipsum</a:t>
            </a:r>
            <a:r>
              <a:rPr lang="de-DE" sz="2800" b="0" dirty="0"/>
              <a:t> </a:t>
            </a:r>
            <a:r>
              <a:rPr lang="de-DE" sz="2800" b="0" dirty="0" err="1"/>
              <a:t>dolor</a:t>
            </a:r>
            <a:r>
              <a:rPr lang="de-DE" sz="2800" b="0" dirty="0"/>
              <a:t> </a:t>
            </a:r>
            <a:r>
              <a:rPr lang="de-DE" sz="2800" b="0" dirty="0" err="1"/>
              <a:t>sit</a:t>
            </a:r>
            <a:r>
              <a:rPr lang="de-DE" sz="2800" b="0" dirty="0"/>
              <a:t> </a:t>
            </a:r>
            <a:r>
              <a:rPr lang="de-DE" sz="2800" b="0" dirty="0" err="1"/>
              <a:t>amet</a:t>
            </a:r>
            <a:r>
              <a:rPr lang="de-DE" sz="2800" b="0" dirty="0"/>
              <a:t>. </a:t>
            </a:r>
            <a:r>
              <a:rPr lang="de-DE" sz="2800" b="0" dirty="0" err="1" smtClean="0"/>
              <a:t>Lorem</a:t>
            </a:r>
            <a:r>
              <a:rPr lang="de-DE" sz="2800" b="0" dirty="0" smtClean="0"/>
              <a:t> </a:t>
            </a:r>
            <a:r>
              <a:rPr lang="de-DE" sz="2800" b="0" dirty="0" err="1" smtClean="0"/>
              <a:t>ipsum</a:t>
            </a:r>
            <a:r>
              <a:rPr lang="de-DE" sz="2800" b="0" dirty="0" smtClean="0"/>
              <a:t> </a:t>
            </a:r>
            <a:r>
              <a:rPr lang="de-DE" sz="2800" b="0" dirty="0" err="1" smtClean="0"/>
              <a:t>dolor</a:t>
            </a:r>
            <a:r>
              <a:rPr lang="de-DE" sz="2800" b="0" dirty="0" smtClean="0"/>
              <a:t> </a:t>
            </a:r>
            <a:r>
              <a:rPr lang="de-DE" sz="2800" b="0" dirty="0" err="1" smtClean="0"/>
              <a:t>sit</a:t>
            </a:r>
            <a:r>
              <a:rPr lang="de-DE" sz="2800" b="0" dirty="0" smtClean="0"/>
              <a:t> </a:t>
            </a:r>
            <a:r>
              <a:rPr lang="de-DE" sz="2800" b="0" dirty="0" err="1" smtClean="0"/>
              <a:t>amet</a:t>
            </a:r>
            <a:r>
              <a:rPr lang="de-DE" sz="2800" b="0" dirty="0" smtClean="0"/>
              <a:t>, </a:t>
            </a:r>
            <a:r>
              <a:rPr lang="de-DE" sz="2800" b="0" dirty="0" err="1" smtClean="0"/>
              <a:t>consetetur</a:t>
            </a:r>
            <a:r>
              <a:rPr lang="de-DE" sz="2800" b="0" dirty="0" smtClean="0"/>
              <a:t> </a:t>
            </a:r>
            <a:r>
              <a:rPr lang="de-DE" sz="2800" b="0" dirty="0" err="1" smtClean="0"/>
              <a:t>sadipscing</a:t>
            </a:r>
            <a:r>
              <a:rPr lang="de-DE" sz="2800" b="0" dirty="0" smtClean="0"/>
              <a:t> </a:t>
            </a:r>
            <a:r>
              <a:rPr lang="de-DE" sz="2800" b="0" dirty="0" err="1" smtClean="0"/>
              <a:t>elitr</a:t>
            </a:r>
            <a:r>
              <a:rPr lang="de-DE" sz="2800" b="0" dirty="0" smtClean="0"/>
              <a:t>, </a:t>
            </a:r>
            <a:r>
              <a:rPr lang="de-DE" sz="2800" b="0" dirty="0" err="1" smtClean="0"/>
              <a:t>sed</a:t>
            </a:r>
            <a:r>
              <a:rPr lang="de-DE" sz="2800" b="0" dirty="0" smtClean="0"/>
              <a:t> </a:t>
            </a:r>
            <a:r>
              <a:rPr lang="de-DE" sz="2800" b="0" dirty="0" err="1" smtClean="0"/>
              <a:t>diam</a:t>
            </a:r>
            <a:r>
              <a:rPr lang="de-DE" sz="2800" b="0" dirty="0" smtClean="0"/>
              <a:t> </a:t>
            </a:r>
            <a:r>
              <a:rPr lang="de-DE" sz="2800" b="0" dirty="0" err="1" smtClean="0"/>
              <a:t>nonumy</a:t>
            </a:r>
            <a:r>
              <a:rPr lang="de-DE" sz="2800" b="0" dirty="0" smtClean="0"/>
              <a:t> </a:t>
            </a:r>
            <a:r>
              <a:rPr lang="de-DE" sz="2800" b="0" dirty="0" err="1" smtClean="0"/>
              <a:t>eirmod</a:t>
            </a:r>
            <a:r>
              <a:rPr lang="de-DE" sz="2800" b="0" dirty="0" smtClean="0"/>
              <a:t> </a:t>
            </a:r>
            <a:r>
              <a:rPr lang="de-DE" sz="2800" b="0" dirty="0" err="1" smtClean="0"/>
              <a:t>tempor</a:t>
            </a:r>
            <a:r>
              <a:rPr lang="de-DE" sz="2800" b="0" dirty="0" smtClean="0"/>
              <a:t> </a:t>
            </a:r>
            <a:r>
              <a:rPr lang="de-DE" sz="2800" b="0" dirty="0" err="1" smtClean="0"/>
              <a:t>invidunt</a:t>
            </a:r>
            <a:r>
              <a:rPr lang="de-DE" sz="2800" b="0" dirty="0" smtClean="0"/>
              <a:t> </a:t>
            </a:r>
            <a:r>
              <a:rPr lang="de-DE" sz="2800" b="0" dirty="0" err="1" smtClean="0"/>
              <a:t>ut</a:t>
            </a:r>
            <a:r>
              <a:rPr lang="de-DE" sz="2800" b="0" dirty="0" smtClean="0"/>
              <a:t> </a:t>
            </a:r>
            <a:r>
              <a:rPr lang="de-DE" sz="2800" b="0" dirty="0" err="1" smtClean="0"/>
              <a:t>labore</a:t>
            </a:r>
            <a:r>
              <a:rPr lang="de-DE" sz="2800" b="0" dirty="0" smtClean="0"/>
              <a:t> et </a:t>
            </a:r>
            <a:r>
              <a:rPr lang="de-DE" sz="2800" b="0" dirty="0" err="1" smtClean="0"/>
              <a:t>dolore</a:t>
            </a:r>
            <a:r>
              <a:rPr lang="de-DE" sz="2800" b="0" dirty="0" smtClean="0"/>
              <a:t> magna </a:t>
            </a:r>
            <a:r>
              <a:rPr lang="de-DE" sz="2800" b="0" dirty="0" err="1" smtClean="0"/>
              <a:t>aliquyam</a:t>
            </a:r>
            <a:r>
              <a:rPr lang="de-DE" sz="2800" b="0" dirty="0" smtClean="0"/>
              <a:t> </a:t>
            </a:r>
            <a:r>
              <a:rPr lang="de-DE" sz="2800" b="0" dirty="0" err="1" smtClean="0"/>
              <a:t>erat</a:t>
            </a:r>
            <a:r>
              <a:rPr lang="de-DE" sz="2800" b="0" dirty="0" smtClean="0"/>
              <a:t>, </a:t>
            </a:r>
            <a:r>
              <a:rPr lang="de-DE" sz="2800" b="0" dirty="0" err="1" smtClean="0"/>
              <a:t>sed</a:t>
            </a:r>
            <a:r>
              <a:rPr lang="de-DE" sz="2800" b="0" dirty="0" smtClean="0"/>
              <a:t> </a:t>
            </a:r>
            <a:r>
              <a:rPr lang="de-DE" sz="2800" b="0" dirty="0" err="1" smtClean="0"/>
              <a:t>diam</a:t>
            </a:r>
            <a:r>
              <a:rPr lang="de-DE" sz="2800" b="0" dirty="0" smtClean="0"/>
              <a:t> </a:t>
            </a:r>
            <a:r>
              <a:rPr lang="de-DE" sz="2800" b="0" dirty="0" err="1" smtClean="0"/>
              <a:t>voluptua</a:t>
            </a:r>
            <a:r>
              <a:rPr lang="de-DE" sz="2800" b="0" dirty="0" smtClean="0"/>
              <a:t>. At </a:t>
            </a:r>
            <a:r>
              <a:rPr lang="de-DE" sz="2800" b="0" dirty="0" err="1" smtClean="0"/>
              <a:t>vero</a:t>
            </a:r>
            <a:r>
              <a:rPr lang="de-DE" sz="2800" b="0" dirty="0" smtClean="0"/>
              <a:t> </a:t>
            </a:r>
            <a:r>
              <a:rPr lang="de-DE" sz="2800" b="0" dirty="0" err="1" smtClean="0"/>
              <a:t>eos</a:t>
            </a:r>
            <a:r>
              <a:rPr lang="de-DE" sz="2800" b="0" dirty="0" smtClean="0"/>
              <a:t> et </a:t>
            </a:r>
            <a:r>
              <a:rPr lang="de-DE" sz="2800" b="0" dirty="0" err="1" smtClean="0"/>
              <a:t>accusam</a:t>
            </a:r>
            <a:r>
              <a:rPr lang="de-DE" sz="2800" b="0" dirty="0" smtClean="0"/>
              <a:t> et </a:t>
            </a:r>
            <a:r>
              <a:rPr lang="de-DE" sz="2800" b="0" dirty="0" err="1" smtClean="0"/>
              <a:t>justo</a:t>
            </a:r>
            <a:r>
              <a:rPr lang="de-DE" sz="2800" b="0" dirty="0" smtClean="0"/>
              <a:t> </a:t>
            </a:r>
            <a:r>
              <a:rPr lang="de-DE" sz="2800" b="0" dirty="0" err="1" smtClean="0"/>
              <a:t>duo</a:t>
            </a:r>
            <a:r>
              <a:rPr lang="de-DE" sz="2800" b="0" dirty="0" smtClean="0"/>
              <a:t> </a:t>
            </a:r>
            <a:r>
              <a:rPr lang="de-DE" sz="2800" b="0" dirty="0" err="1" smtClean="0"/>
              <a:t>dolores</a:t>
            </a:r>
            <a:r>
              <a:rPr lang="de-DE" sz="2800" b="0" dirty="0" smtClean="0"/>
              <a:t> et </a:t>
            </a:r>
            <a:r>
              <a:rPr lang="de-DE" sz="2800" b="0" dirty="0" err="1" smtClean="0"/>
              <a:t>ea</a:t>
            </a:r>
            <a:r>
              <a:rPr lang="de-DE" sz="2800" b="0" dirty="0" smtClean="0"/>
              <a:t> </a:t>
            </a:r>
            <a:r>
              <a:rPr lang="de-DE" sz="2800" b="0" dirty="0" err="1" smtClean="0"/>
              <a:t>rebum</a:t>
            </a:r>
            <a:r>
              <a:rPr lang="de-DE" sz="2800" b="0" dirty="0" smtClean="0"/>
              <a:t>. </a:t>
            </a:r>
            <a:endParaRPr lang="en-US" sz="2800" b="0" dirty="0"/>
          </a:p>
        </p:txBody>
      </p:sp>
      <p:sp>
        <p:nvSpPr>
          <p:cNvPr id="51" name="Textfeld 50"/>
          <p:cNvSpPr txBox="1"/>
          <p:nvPr/>
        </p:nvSpPr>
        <p:spPr>
          <a:xfrm>
            <a:off x="2037600" y="18701057"/>
            <a:ext cx="264858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200" b="1" dirty="0" err="1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de-DE" sz="4200" b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4200" b="1" dirty="0" err="1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4200" b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4200" b="1" dirty="0" err="1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  <a:endParaRPr lang="de-DE" sz="42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Textplatzhalter 5"/>
          <p:cNvSpPr txBox="1">
            <a:spLocks/>
          </p:cNvSpPr>
          <p:nvPr/>
        </p:nvSpPr>
        <p:spPr>
          <a:xfrm>
            <a:off x="2037600" y="35604000"/>
            <a:ext cx="26460991" cy="2730486"/>
          </a:xfrm>
          <a:prstGeom prst="rect">
            <a:avLst/>
          </a:prstGeom>
          <a:ln>
            <a:noFill/>
          </a:ln>
        </p:spPr>
        <p:txBody>
          <a:bodyPr lIns="129351" tIns="64676" rIns="129351" bIns="64676"/>
          <a:lstStyle>
            <a:lvl1pPr marL="0" marR="0" indent="0" algn="l" defTabSz="39862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500" b="1" i="0" kern="1200" baseline="0">
                <a:solidFill>
                  <a:schemeClr val="accent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993132" indent="0" algn="l" defTabSz="3986269" rtl="0" eaLnBrk="1" latinLnBrk="0" hangingPunct="1">
              <a:spcBef>
                <a:spcPct val="20000"/>
              </a:spcBef>
              <a:buFontTx/>
              <a:buNone/>
              <a:defRPr sz="5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3986269" indent="0" algn="l" defTabSz="3986269" rtl="0" eaLnBrk="1" latinLnBrk="0" hangingPunct="1">
              <a:spcBef>
                <a:spcPct val="20000"/>
              </a:spcBef>
              <a:buFontTx/>
              <a:buNone/>
              <a:defRPr sz="5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5979402" indent="0" algn="l" defTabSz="3986269" rtl="0" eaLnBrk="1" latinLnBrk="0" hangingPunct="1">
              <a:spcBef>
                <a:spcPct val="20000"/>
              </a:spcBef>
              <a:buFontTx/>
              <a:buNone/>
              <a:defRPr sz="5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7972538" indent="0" algn="l" defTabSz="3986269" rtl="0" eaLnBrk="1" latinLnBrk="0" hangingPunct="1">
              <a:spcBef>
                <a:spcPct val="20000"/>
              </a:spcBef>
              <a:buFontTx/>
              <a:buNone/>
              <a:defRPr sz="5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0962242" indent="-996570" algn="l" defTabSz="398626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55375" indent="-996570" algn="l" defTabSz="398626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948511" indent="-996570" algn="l" defTabSz="398626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941646" indent="-996570" algn="l" defTabSz="398626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4200" dirty="0" smtClean="0"/>
              <a:t>References</a:t>
            </a:r>
            <a:endParaRPr lang="de-DE" sz="4200" dirty="0"/>
          </a:p>
          <a:p>
            <a:pPr algn="just"/>
            <a:r>
              <a:rPr lang="fr-FR" sz="2000" b="0" dirty="0" smtClean="0"/>
              <a:t>[1] </a:t>
            </a:r>
            <a:r>
              <a:rPr lang="en-GB" sz="2000" b="0" dirty="0"/>
              <a:t>C. V. Pittman Jr., </a:t>
            </a:r>
            <a:r>
              <a:rPr lang="en-GB" sz="2000" b="0" i="1" dirty="0"/>
              <a:t>Polymer Supported Catalysts </a:t>
            </a:r>
            <a:r>
              <a:rPr lang="en-GB" sz="2000" b="0" dirty="0"/>
              <a:t>In: Comprehensive Organometallic </a:t>
            </a:r>
            <a:r>
              <a:rPr lang="en-GB" sz="2000" b="0" dirty="0" err="1" smtClean="0"/>
              <a:t>Chemistry</a:t>
            </a:r>
            <a:r>
              <a:rPr lang="en-GB" sz="2000" b="0" i="1" dirty="0" err="1" smtClean="0"/>
              <a:t>,Vol</a:t>
            </a:r>
            <a:r>
              <a:rPr lang="en-GB" sz="2000" b="0" i="1" dirty="0"/>
              <a:t>. 8</a:t>
            </a:r>
            <a:r>
              <a:rPr lang="en-GB" sz="2000" b="0" dirty="0"/>
              <a:t>, </a:t>
            </a:r>
            <a:r>
              <a:rPr lang="en-GB" sz="2000" b="0" dirty="0" err="1"/>
              <a:t>Pergamon</a:t>
            </a:r>
            <a:r>
              <a:rPr lang="en-GB" sz="2000" b="0" dirty="0"/>
              <a:t>, Oxford, </a:t>
            </a:r>
            <a:r>
              <a:rPr lang="en-GB" sz="2000" dirty="0" smtClean="0"/>
              <a:t>1982</a:t>
            </a:r>
            <a:r>
              <a:rPr lang="fr-FR" sz="2000" b="0" dirty="0" smtClean="0"/>
              <a:t>.</a:t>
            </a:r>
          </a:p>
          <a:p>
            <a:pPr algn="just"/>
            <a:r>
              <a:rPr lang="de-DE" sz="2000" b="0" dirty="0" smtClean="0"/>
              <a:t>[2] M. R. Buchmeiser, </a:t>
            </a:r>
            <a:r>
              <a:rPr lang="de-DE" sz="2000" b="0" i="1" dirty="0" smtClean="0"/>
              <a:t>Chem. </a:t>
            </a:r>
            <a:r>
              <a:rPr lang="de-DE" sz="2000" b="0" i="1" dirty="0" err="1" smtClean="0"/>
              <a:t>Rev</a:t>
            </a:r>
            <a:r>
              <a:rPr lang="de-DE" sz="2000" b="0" i="1" dirty="0" smtClean="0"/>
              <a:t>. </a:t>
            </a:r>
            <a:r>
              <a:rPr lang="de-DE" sz="2000" dirty="0" smtClean="0"/>
              <a:t>2009</a:t>
            </a:r>
            <a:r>
              <a:rPr lang="de-DE" sz="2000" b="0" dirty="0" smtClean="0"/>
              <a:t>, </a:t>
            </a:r>
            <a:r>
              <a:rPr lang="de-DE" sz="2000" b="0" i="1" dirty="0" smtClean="0"/>
              <a:t>109</a:t>
            </a:r>
            <a:r>
              <a:rPr lang="de-DE" sz="2000" b="0" dirty="0" smtClean="0"/>
              <a:t>, </a:t>
            </a:r>
            <a:r>
              <a:rPr lang="de-DE" sz="2000" b="0" smtClean="0"/>
              <a:t>303.</a:t>
            </a:r>
          </a:p>
          <a:p>
            <a:pPr algn="just"/>
            <a:r>
              <a:rPr lang="de-DE" sz="2000" b="0" dirty="0" smtClean="0"/>
              <a:t>[3]</a:t>
            </a:r>
          </a:p>
          <a:p>
            <a:pPr algn="just"/>
            <a:r>
              <a:rPr lang="de-DE" sz="2000" b="0" dirty="0" smtClean="0"/>
              <a:t>[4]</a:t>
            </a:r>
          </a:p>
          <a:p>
            <a:pPr algn="just"/>
            <a:r>
              <a:rPr lang="de-DE" sz="2000" b="0" dirty="0" smtClean="0"/>
              <a:t>[5]</a:t>
            </a:r>
            <a:endParaRPr lang="de-DE" sz="2000" b="0" dirty="0"/>
          </a:p>
          <a:p>
            <a:pPr algn="just"/>
            <a:endParaRPr lang="de-DE" sz="2000" b="0" dirty="0"/>
          </a:p>
          <a:p>
            <a:pPr algn="just"/>
            <a:endParaRPr lang="de-DE" sz="2000" b="0" dirty="0"/>
          </a:p>
          <a:p>
            <a:pPr algn="just"/>
            <a:endParaRPr lang="de-DE" sz="2000" b="0" dirty="0"/>
          </a:p>
          <a:p>
            <a:pPr algn="just"/>
            <a:endParaRPr lang="de-DE" sz="2000" b="0" dirty="0"/>
          </a:p>
          <a:p>
            <a:pPr algn="just"/>
            <a:endParaRPr lang="de-DE" sz="2000" b="0" dirty="0"/>
          </a:p>
          <a:p>
            <a:pPr algn="just"/>
            <a:endParaRPr lang="de-DE" sz="2000" b="0" dirty="0"/>
          </a:p>
          <a:p>
            <a:pPr algn="just"/>
            <a:endParaRPr lang="de-DE" sz="2000" b="0" dirty="0"/>
          </a:p>
          <a:p>
            <a:pPr algn="just"/>
            <a:endParaRPr lang="de-DE" sz="2000" b="0" dirty="0" smtClean="0"/>
          </a:p>
          <a:p>
            <a:endParaRPr lang="de-DE" sz="2000" b="0" dirty="0" smtClean="0"/>
          </a:p>
        </p:txBody>
      </p:sp>
      <p:grpSp>
        <p:nvGrpSpPr>
          <p:cNvPr id="84" name="Gruppieren 83"/>
          <p:cNvGrpSpPr/>
          <p:nvPr/>
        </p:nvGrpSpPr>
        <p:grpSpPr>
          <a:xfrm>
            <a:off x="2250555" y="11201400"/>
            <a:ext cx="7488832" cy="4082182"/>
            <a:chOff x="2876023" y="11396958"/>
            <a:chExt cx="7488832" cy="4082182"/>
          </a:xfrm>
        </p:grpSpPr>
        <p:sp>
          <p:nvSpPr>
            <p:cNvPr id="31" name="Textfeld 30"/>
            <p:cNvSpPr txBox="1"/>
            <p:nvPr/>
          </p:nvSpPr>
          <p:spPr>
            <a:xfrm>
              <a:off x="2876023" y="14463477"/>
              <a:ext cx="74888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de-DE" sz="2000" b="1" dirty="0" err="1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Figure</a:t>
              </a:r>
              <a:r>
                <a:rPr lang="de-DE" sz="2000" b="1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X</a:t>
              </a:r>
              <a:r>
                <a:rPr lang="de-DE" sz="2000" b="1" dirty="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X-1 </a:t>
              </a:r>
              <a:r>
                <a:rPr lang="de-DE" sz="2000" dirty="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Bildunterschrift</a:t>
              </a:r>
              <a:r>
                <a:rPr lang="de-DE" sz="20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de-DE" sz="2000" dirty="0" err="1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Lorem</a:t>
              </a:r>
              <a:r>
                <a:rPr lang="de-DE" sz="20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2000" dirty="0" err="1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ipsum</a:t>
              </a:r>
              <a:r>
                <a:rPr lang="de-DE" sz="20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2000" dirty="0" err="1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dolor</a:t>
              </a:r>
              <a:r>
                <a:rPr lang="de-DE" sz="20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2000" dirty="0" err="1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sit</a:t>
              </a:r>
              <a:r>
                <a:rPr lang="de-DE" sz="20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2000" dirty="0" err="1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amet</a:t>
              </a:r>
              <a:r>
                <a:rPr lang="de-DE" sz="20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de-DE" sz="2000" dirty="0" err="1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consetetur</a:t>
              </a:r>
              <a:r>
                <a:rPr lang="de-DE" sz="20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2000" dirty="0" err="1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sadipscing</a:t>
              </a:r>
              <a:r>
                <a:rPr lang="de-DE" sz="20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2000" dirty="0" err="1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elitr</a:t>
              </a:r>
              <a:r>
                <a:rPr lang="de-DE" sz="20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de-DE" sz="2000" dirty="0" err="1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sed</a:t>
              </a:r>
              <a:r>
                <a:rPr lang="de-DE" sz="20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2000" dirty="0" err="1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diam</a:t>
              </a:r>
              <a:r>
                <a:rPr lang="de-DE" sz="20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2000" dirty="0" err="1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nonumy</a:t>
              </a:r>
              <a:r>
                <a:rPr lang="de-DE" sz="20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2000" dirty="0" err="1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eirmod</a:t>
              </a:r>
              <a:r>
                <a:rPr lang="de-DE" sz="20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2000" dirty="0" err="1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tempor</a:t>
              </a:r>
              <a:r>
                <a:rPr lang="de-DE" sz="20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2000" dirty="0" err="1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invidunt</a:t>
              </a:r>
              <a:r>
                <a:rPr lang="de-DE" sz="20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2000" dirty="0" err="1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ut</a:t>
              </a:r>
              <a:r>
                <a:rPr lang="de-DE" sz="20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2000" dirty="0" err="1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labore</a:t>
              </a:r>
              <a:r>
                <a:rPr lang="de-DE" sz="20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et </a:t>
              </a:r>
              <a:r>
                <a:rPr lang="de-DE" sz="2000" dirty="0" err="1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dolore</a:t>
              </a:r>
              <a:r>
                <a:rPr lang="de-DE" sz="20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magna </a:t>
              </a:r>
              <a:r>
                <a:rPr lang="de-DE" sz="2000" dirty="0" err="1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aliquyam</a:t>
              </a:r>
              <a:r>
                <a:rPr lang="de-DE" sz="20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2000" dirty="0" err="1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erat</a:t>
              </a:r>
              <a:r>
                <a:rPr lang="de-DE" sz="2000" dirty="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,.</a:t>
              </a:r>
              <a:endParaRPr lang="de-DE" sz="20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14" name="Objek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07462402"/>
                </p:ext>
              </p:extLst>
            </p:nvPr>
          </p:nvGraphicFramePr>
          <p:xfrm>
            <a:off x="2922581" y="11396958"/>
            <a:ext cx="7427912" cy="297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28" name="CS ChemDraw Drawing" r:id="rId5" imgW="5307801" imgH="2122612" progId="ChemDraw.Document.6.0">
                    <p:embed/>
                  </p:oleObj>
                </mc:Choice>
                <mc:Fallback>
                  <p:oleObj name="CS ChemDraw Drawing" r:id="rId5" imgW="5307801" imgH="2122612" progId="ChemDraw.Document.6.0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922581" y="11396958"/>
                          <a:ext cx="7427912" cy="2971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" name="Gruppieren 10"/>
          <p:cNvGrpSpPr/>
          <p:nvPr/>
        </p:nvGrpSpPr>
        <p:grpSpPr>
          <a:xfrm>
            <a:off x="2167198" y="26732854"/>
            <a:ext cx="8364277" cy="8712968"/>
            <a:chOff x="2167198" y="26516830"/>
            <a:chExt cx="8364277" cy="8712968"/>
          </a:xfrm>
        </p:grpSpPr>
        <p:sp>
          <p:nvSpPr>
            <p:cNvPr id="62" name="Rechteck 61"/>
            <p:cNvSpPr/>
            <p:nvPr/>
          </p:nvSpPr>
          <p:spPr>
            <a:xfrm>
              <a:off x="2167198" y="26516830"/>
              <a:ext cx="8364277" cy="8712968"/>
            </a:xfrm>
            <a:prstGeom prst="rect">
              <a:avLst/>
            </a:prstGeom>
            <a:noFill/>
            <a:ln w="127000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2" name="Textfeld 101"/>
            <p:cNvSpPr txBox="1"/>
            <p:nvPr/>
          </p:nvSpPr>
          <p:spPr>
            <a:xfrm>
              <a:off x="2250556" y="26588838"/>
              <a:ext cx="828091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800" b="1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Title</a:t>
              </a:r>
              <a:endParaRPr lang="en-GB" sz="2800" dirty="0"/>
            </a:p>
          </p:txBody>
        </p:sp>
      </p:grpSp>
      <p:grpSp>
        <p:nvGrpSpPr>
          <p:cNvPr id="21" name="Gruppieren 20"/>
          <p:cNvGrpSpPr/>
          <p:nvPr/>
        </p:nvGrpSpPr>
        <p:grpSpPr>
          <a:xfrm>
            <a:off x="20252555" y="26732854"/>
            <a:ext cx="8208912" cy="8712968"/>
            <a:chOff x="20612595" y="26516830"/>
            <a:chExt cx="8208912" cy="8712968"/>
          </a:xfrm>
        </p:grpSpPr>
        <p:sp>
          <p:nvSpPr>
            <p:cNvPr id="63" name="Rechteck 62"/>
            <p:cNvSpPr/>
            <p:nvPr/>
          </p:nvSpPr>
          <p:spPr>
            <a:xfrm>
              <a:off x="20612595" y="26516830"/>
              <a:ext cx="8208912" cy="8712968"/>
            </a:xfrm>
            <a:prstGeom prst="rect">
              <a:avLst/>
            </a:prstGeom>
            <a:solidFill>
              <a:schemeClr val="bg1"/>
            </a:solidFill>
            <a:ln w="127000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4" name="Textfeld 103"/>
            <p:cNvSpPr txBox="1"/>
            <p:nvPr/>
          </p:nvSpPr>
          <p:spPr>
            <a:xfrm>
              <a:off x="20684602" y="26570835"/>
              <a:ext cx="8125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800" b="1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Title</a:t>
              </a:r>
              <a:endParaRPr lang="en-GB" sz="2800" dirty="0"/>
            </a:p>
          </p:txBody>
        </p:sp>
      </p:grpSp>
      <p:sp>
        <p:nvSpPr>
          <p:cNvPr id="105" name="Textfeld 104"/>
          <p:cNvSpPr txBox="1"/>
          <p:nvPr/>
        </p:nvSpPr>
        <p:spPr>
          <a:xfrm>
            <a:off x="2394572" y="33789638"/>
            <a:ext cx="78848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2000" b="1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</a:t>
            </a:r>
            <a:r>
              <a:rPr lang="de-DE" sz="20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B2-6. </a:t>
            </a:r>
            <a:r>
              <a:rPr lang="de-DE" sz="20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Bildunterschrift… (</a:t>
            </a:r>
            <a:r>
              <a:rPr lang="de-DE" sz="2000" b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WPXX)</a:t>
            </a:r>
            <a:r>
              <a:rPr lang="de-DE" sz="20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20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Rechteck 63"/>
          <p:cNvSpPr/>
          <p:nvPr/>
        </p:nvSpPr>
        <p:spPr>
          <a:xfrm>
            <a:off x="10531475" y="26732854"/>
            <a:ext cx="9721080" cy="8712968"/>
          </a:xfrm>
          <a:prstGeom prst="rect">
            <a:avLst/>
          </a:prstGeom>
          <a:noFill/>
          <a:ln w="1270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6" name="Textfeld 105"/>
          <p:cNvSpPr txBox="1"/>
          <p:nvPr/>
        </p:nvSpPr>
        <p:spPr>
          <a:xfrm>
            <a:off x="10603483" y="33506830"/>
            <a:ext cx="9649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2000" b="1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</a:t>
            </a:r>
            <a:r>
              <a:rPr lang="de-DE" sz="20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B2-7. </a:t>
            </a:r>
            <a:r>
              <a:rPr lang="de-DE" sz="20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Bildunterschrift (</a:t>
            </a:r>
            <a:r>
              <a:rPr lang="de-DE" sz="2000" b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WPXX</a:t>
            </a:r>
            <a:r>
              <a:rPr lang="de-DE" sz="20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de-DE" sz="20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Textfeld 102"/>
          <p:cNvSpPr txBox="1"/>
          <p:nvPr/>
        </p:nvSpPr>
        <p:spPr>
          <a:xfrm>
            <a:off x="10603483" y="26804862"/>
            <a:ext cx="9649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en-GB" sz="2800" dirty="0"/>
          </a:p>
        </p:txBody>
      </p:sp>
      <p:sp>
        <p:nvSpPr>
          <p:cNvPr id="107" name="Textfeld 106"/>
          <p:cNvSpPr txBox="1"/>
          <p:nvPr/>
        </p:nvSpPr>
        <p:spPr>
          <a:xfrm>
            <a:off x="20324562" y="33742598"/>
            <a:ext cx="80648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2000" b="1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</a:t>
            </a:r>
            <a:r>
              <a:rPr lang="de-DE" sz="20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B2-8</a:t>
            </a:r>
            <a:r>
              <a:rPr lang="de-DE" sz="20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XXXXXX … in </a:t>
            </a:r>
            <a:r>
              <a:rPr lang="de-DE" sz="2000" dirty="0" err="1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cooperation</a:t>
            </a:r>
            <a:r>
              <a:rPr lang="de-DE" sz="20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sz="20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</a:t>
            </a:r>
            <a:r>
              <a:rPr lang="de-DE" sz="20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20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C6</a:t>
            </a:r>
            <a:r>
              <a:rPr lang="de-DE" sz="20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de-DE" sz="2000" b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WPXX</a:t>
            </a:r>
            <a:r>
              <a:rPr lang="de-DE" sz="20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20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Rechteck 74"/>
          <p:cNvSpPr/>
          <p:nvPr/>
        </p:nvSpPr>
        <p:spPr>
          <a:xfrm>
            <a:off x="-1645180" y="30513374"/>
            <a:ext cx="7179158" cy="899999"/>
          </a:xfrm>
          <a:prstGeom prst="rect">
            <a:avLst/>
          </a:prstGeom>
          <a:solidFill>
            <a:schemeClr val="accent3"/>
          </a:solidFill>
          <a:ln w="63500">
            <a:noFill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4200"/>
          </a:p>
        </p:txBody>
      </p:sp>
      <p:sp>
        <p:nvSpPr>
          <p:cNvPr id="71" name="Textfeld 70"/>
          <p:cNvSpPr txBox="1"/>
          <p:nvPr/>
        </p:nvSpPr>
        <p:spPr>
          <a:xfrm>
            <a:off x="-1656000" y="30513373"/>
            <a:ext cx="7189978" cy="738664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de-DE" sz="4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xxxxxxxxxx</a:t>
            </a:r>
            <a:endParaRPr lang="de-DE" sz="4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6" name="Gruppieren 35"/>
          <p:cNvGrpSpPr/>
          <p:nvPr/>
        </p:nvGrpSpPr>
        <p:grpSpPr>
          <a:xfrm>
            <a:off x="-482689" y="22464000"/>
            <a:ext cx="4800158" cy="900000"/>
            <a:chOff x="-482689" y="22483062"/>
            <a:chExt cx="4800158" cy="900000"/>
          </a:xfrm>
          <a:scene3d>
            <a:camera prst="orthographicFront">
              <a:rot lat="0" lon="0" rev="5400000"/>
            </a:camera>
            <a:lightRig rig="threePt" dir="t"/>
          </a:scene3d>
        </p:grpSpPr>
        <p:sp>
          <p:nvSpPr>
            <p:cNvPr id="46" name="Rechteck 45"/>
            <p:cNvSpPr/>
            <p:nvPr/>
          </p:nvSpPr>
          <p:spPr>
            <a:xfrm>
              <a:off x="-432000" y="22483062"/>
              <a:ext cx="4749469" cy="900000"/>
            </a:xfrm>
            <a:prstGeom prst="rect">
              <a:avLst/>
            </a:prstGeom>
            <a:solidFill>
              <a:schemeClr val="accent3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-482689" y="22484470"/>
              <a:ext cx="4749468" cy="7386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42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xxxxxxxx</a:t>
              </a:r>
              <a:endParaRPr lang="de-DE" sz="4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7" name="Gruppieren 36"/>
          <p:cNvGrpSpPr/>
          <p:nvPr/>
        </p:nvGrpSpPr>
        <p:grpSpPr>
          <a:xfrm>
            <a:off x="9739387" y="30549278"/>
            <a:ext cx="1584176" cy="1080120"/>
            <a:chOff x="9739387" y="30549278"/>
            <a:chExt cx="1584176" cy="1080120"/>
          </a:xfrm>
        </p:grpSpPr>
        <p:sp>
          <p:nvSpPr>
            <p:cNvPr id="112" name="Halber Rahmen 111"/>
            <p:cNvSpPr/>
            <p:nvPr/>
          </p:nvSpPr>
          <p:spPr>
            <a:xfrm>
              <a:off x="10243443" y="30549278"/>
              <a:ext cx="1080120" cy="1080000"/>
            </a:xfrm>
            <a:prstGeom prst="halfFrame">
              <a:avLst>
                <a:gd name="adj1" fmla="val 23411"/>
                <a:gd name="adj2" fmla="val 23412"/>
              </a:avLst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scene3d>
              <a:camera prst="orthographicFront">
                <a:rot lat="0" lon="0" rev="135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13" name="Halber Rahmen 112"/>
            <p:cNvSpPr/>
            <p:nvPr/>
          </p:nvSpPr>
          <p:spPr>
            <a:xfrm>
              <a:off x="9739387" y="30549398"/>
              <a:ext cx="1080120" cy="1080000"/>
            </a:xfrm>
            <a:prstGeom prst="halfFrame">
              <a:avLst>
                <a:gd name="adj1" fmla="val 23411"/>
                <a:gd name="adj2" fmla="val 23412"/>
              </a:avLst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scene3d>
              <a:camera prst="orthographicFront">
                <a:rot lat="0" lon="0" rev="135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pieren 29"/>
          <p:cNvGrpSpPr/>
          <p:nvPr/>
        </p:nvGrpSpPr>
        <p:grpSpPr>
          <a:xfrm>
            <a:off x="26373235" y="29397150"/>
            <a:ext cx="3524951" cy="3312000"/>
            <a:chOff x="33145428" y="21769959"/>
            <a:chExt cx="3524951" cy="3312000"/>
          </a:xfrm>
        </p:grpSpPr>
        <p:sp>
          <p:nvSpPr>
            <p:cNvPr id="28" name="Ellipse 27"/>
            <p:cNvSpPr/>
            <p:nvPr/>
          </p:nvSpPr>
          <p:spPr>
            <a:xfrm>
              <a:off x="33250193" y="21769959"/>
              <a:ext cx="3312000" cy="3312000"/>
            </a:xfrm>
            <a:prstGeom prst="ellipse">
              <a:avLst/>
            </a:prstGeom>
            <a:solidFill>
              <a:schemeClr val="accent3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Textfeld 28"/>
            <p:cNvSpPr txBox="1"/>
            <p:nvPr/>
          </p:nvSpPr>
          <p:spPr>
            <a:xfrm>
              <a:off x="33145428" y="22511565"/>
              <a:ext cx="3524951" cy="193899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4000" b="1" dirty="0" err="1" smtClean="0">
                  <a:solidFill>
                    <a:schemeClr val="bg1"/>
                  </a:solidFill>
                </a:rPr>
                <a:t>Xxxxxxxx</a:t>
              </a:r>
              <a:r>
                <a:rPr lang="de-DE" sz="4000" b="1" dirty="0" smtClean="0">
                  <a:solidFill>
                    <a:schemeClr val="bg1"/>
                  </a:solidFill>
                </a:rPr>
                <a:t> xxx </a:t>
              </a:r>
              <a:r>
                <a:rPr lang="de-DE" sz="4000" b="1" dirty="0" err="1" smtClean="0">
                  <a:solidFill>
                    <a:schemeClr val="bg1"/>
                  </a:solidFill>
                </a:rPr>
                <a:t>xxxxxxxxxx</a:t>
              </a:r>
              <a:r>
                <a:rPr lang="de-DE" sz="4000" b="1" dirty="0" smtClean="0">
                  <a:solidFill>
                    <a:schemeClr val="bg1"/>
                  </a:solidFill>
                </a:rPr>
                <a:t> </a:t>
              </a:r>
              <a:r>
                <a:rPr lang="de-DE" sz="4000" b="1" dirty="0" err="1" smtClean="0">
                  <a:solidFill>
                    <a:schemeClr val="bg1"/>
                  </a:solidFill>
                </a:rPr>
                <a:t>xxxx</a:t>
              </a:r>
              <a:endParaRPr lang="en-GB" sz="4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1" name="Gruppieren 40"/>
          <p:cNvGrpSpPr/>
          <p:nvPr/>
        </p:nvGrpSpPr>
        <p:grpSpPr>
          <a:xfrm>
            <a:off x="19460467" y="30549278"/>
            <a:ext cx="1584176" cy="1080000"/>
            <a:chOff x="19460467" y="30549278"/>
            <a:chExt cx="1584176" cy="1080000"/>
          </a:xfrm>
        </p:grpSpPr>
        <p:sp>
          <p:nvSpPr>
            <p:cNvPr id="116" name="Halber Rahmen 115"/>
            <p:cNvSpPr/>
            <p:nvPr/>
          </p:nvSpPr>
          <p:spPr>
            <a:xfrm>
              <a:off x="19964523" y="30549278"/>
              <a:ext cx="1080120" cy="1080000"/>
            </a:xfrm>
            <a:prstGeom prst="halfFrame">
              <a:avLst>
                <a:gd name="adj1" fmla="val 23411"/>
                <a:gd name="adj2" fmla="val 23412"/>
              </a:avLst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scene3d>
              <a:camera prst="orthographicFront">
                <a:rot lat="0" lon="0" rev="135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17" name="Halber Rahmen 116"/>
            <p:cNvSpPr/>
            <p:nvPr/>
          </p:nvSpPr>
          <p:spPr>
            <a:xfrm>
              <a:off x="19460467" y="30549278"/>
              <a:ext cx="1080120" cy="1080000"/>
            </a:xfrm>
            <a:prstGeom prst="halfFrame">
              <a:avLst>
                <a:gd name="adj1" fmla="val 23411"/>
                <a:gd name="adj2" fmla="val 23412"/>
              </a:avLst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scene3d>
              <a:camera prst="orthographicFront">
                <a:rot lat="0" lon="0" rev="135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uppieren 34"/>
          <p:cNvGrpSpPr/>
          <p:nvPr/>
        </p:nvGrpSpPr>
        <p:grpSpPr>
          <a:xfrm>
            <a:off x="27669379" y="22412494"/>
            <a:ext cx="1584176" cy="1080000"/>
            <a:chOff x="27669379" y="22412494"/>
            <a:chExt cx="1584176" cy="1080000"/>
          </a:xfrm>
        </p:grpSpPr>
        <p:sp>
          <p:nvSpPr>
            <p:cNvPr id="92" name="Halber Rahmen 91"/>
            <p:cNvSpPr/>
            <p:nvPr/>
          </p:nvSpPr>
          <p:spPr>
            <a:xfrm>
              <a:off x="28173435" y="22412494"/>
              <a:ext cx="1080120" cy="1080000"/>
            </a:xfrm>
            <a:prstGeom prst="halfFrame">
              <a:avLst>
                <a:gd name="adj1" fmla="val 23411"/>
                <a:gd name="adj2" fmla="val 23412"/>
              </a:avLst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scene3d>
              <a:camera prst="orthographicFront">
                <a:rot lat="0" lon="0" rev="135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94" name="Halber Rahmen 93"/>
            <p:cNvSpPr/>
            <p:nvPr/>
          </p:nvSpPr>
          <p:spPr>
            <a:xfrm>
              <a:off x="27669379" y="22412494"/>
              <a:ext cx="1080120" cy="1080000"/>
            </a:xfrm>
            <a:prstGeom prst="halfFrame">
              <a:avLst>
                <a:gd name="adj1" fmla="val 23411"/>
                <a:gd name="adj2" fmla="val 23412"/>
              </a:avLst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scene3d>
              <a:camera prst="orthographicFront">
                <a:rot lat="0" lon="0" rev="135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sp>
        <p:nvSpPr>
          <p:cNvPr id="17" name="Bildplatzhalter 16"/>
          <p:cNvSpPr>
            <a:spLocks noGrp="1"/>
          </p:cNvSpPr>
          <p:nvPr>
            <p:ph type="pic" sz="quarter" idx="13"/>
          </p:nvPr>
        </p:nvSpPr>
        <p:spPr/>
      </p:sp>
      <p:pic>
        <p:nvPicPr>
          <p:cNvPr id="68" name="Grafik 6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7600" y="4826845"/>
            <a:ext cx="3038400" cy="2160000"/>
          </a:xfrm>
          <a:prstGeom prst="rect">
            <a:avLst/>
          </a:prstGeom>
        </p:spPr>
      </p:pic>
      <p:pic>
        <p:nvPicPr>
          <p:cNvPr id="56" name="Grafik 55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3923" y="6955467"/>
            <a:ext cx="2088232" cy="239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87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Benutzerdefiniert 1">
      <a:dk1>
        <a:srgbClr val="7F7F7F"/>
      </a:dk1>
      <a:lt1>
        <a:srgbClr val="FFFFFF"/>
      </a:lt1>
      <a:dk2>
        <a:srgbClr val="7F7F7F"/>
      </a:dk2>
      <a:lt2>
        <a:srgbClr val="FFFFFF"/>
      </a:lt2>
      <a:accent1>
        <a:srgbClr val="1BBBE9"/>
      </a:accent1>
      <a:accent2>
        <a:srgbClr val="00519E"/>
      </a:accent2>
      <a:accent3>
        <a:srgbClr val="3E444C"/>
      </a:accent3>
      <a:accent4>
        <a:srgbClr val="BDDDF2"/>
      </a:accent4>
      <a:accent5>
        <a:srgbClr val="4BACC6"/>
      </a:accent5>
      <a:accent6>
        <a:srgbClr val="7F7F7F"/>
      </a:accent6>
      <a:hlink>
        <a:srgbClr val="FFFF00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479</Words>
  <Application>Microsoft Office PowerPoint</Application>
  <PresentationFormat>Benutzerdefiniert</PresentationFormat>
  <Paragraphs>44</Paragraphs>
  <Slides>1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Larissa</vt:lpstr>
      <vt:lpstr>CS ChemDraw Drawing</vt:lpstr>
      <vt:lpstr>PowerPoint-Präsentation</vt:lpstr>
    </vt:vector>
  </TitlesOfParts>
  <Company>Universität Stuttgart / Zentrale Verwaltung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Vera-Garcia, Francisca</dc:creator>
  <cp:lastModifiedBy>Dr. Elisabeth Rüthlein</cp:lastModifiedBy>
  <cp:revision>461</cp:revision>
  <cp:lastPrinted>2019-02-07T07:17:06Z</cp:lastPrinted>
  <dcterms:created xsi:type="dcterms:W3CDTF">2015-12-10T06:56:35Z</dcterms:created>
  <dcterms:modified xsi:type="dcterms:W3CDTF">2019-02-07T10:34:43Z</dcterms:modified>
</cp:coreProperties>
</file>