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30279975" cy="42808525"/>
  <p:notesSz cx="6797675" cy="9929813"/>
  <p:defaultTextStyle>
    <a:defPPr>
      <a:defRPr lang="de-DE"/>
    </a:defPPr>
    <a:lvl1pPr marL="0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199313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3986269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5979402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7972538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996567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1958806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3951945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5945081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37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89AB"/>
    <a:srgbClr val="11859C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9" autoAdjust="0"/>
    <p:restoredTop sz="98169" autoAdjust="0"/>
  </p:normalViewPr>
  <p:slideViewPr>
    <p:cSldViewPr>
      <p:cViewPr>
        <p:scale>
          <a:sx n="66" d="100"/>
          <a:sy n="66" d="100"/>
        </p:scale>
        <p:origin x="648" y="2682"/>
      </p:cViewPr>
      <p:guideLst>
        <p:guide orient="horz" pos="13483"/>
        <p:guide pos="95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86400" y="63000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Dr. Anna Beispiel</a:t>
            </a:r>
            <a:br>
              <a:rPr lang="de-DE" dirty="0" smtClean="0"/>
            </a:br>
            <a:r>
              <a:rPr lang="de-DE" dirty="0" smtClean="0"/>
              <a:t>anna.beispiel@iws.uni-stuttgart.de</a:t>
            </a:r>
            <a:br>
              <a:rPr lang="de-DE" dirty="0" smtClean="0"/>
            </a:br>
            <a:r>
              <a:rPr lang="de-DE" dirty="0" smtClean="0"/>
              <a:t>Institut für Wasser- und Umweltsystemmodellierung</a:t>
            </a:r>
            <a:br>
              <a:rPr lang="de-DE" dirty="0" smtClean="0"/>
            </a:br>
            <a:r>
              <a:rPr lang="de-DE" dirty="0" smtClean="0"/>
              <a:t>Pfaffenwaldring 61, D-70569 Stuttgart, Germany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durch Klicken hinzufügen</a:t>
            </a:r>
            <a:endParaRPr lang="de-DE" dirty="0"/>
          </a:p>
        </p:txBody>
      </p:sp>
      <p:sp>
        <p:nvSpPr>
          <p:cNvPr id="8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599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Headline</a:t>
            </a:r>
          </a:p>
          <a:p>
            <a:endParaRPr lang="de-DE" sz="4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 userDrawn="1"/>
        </p:nvSpPr>
        <p:spPr>
          <a:xfrm>
            <a:off x="22860000" y="2016000"/>
            <a:ext cx="7920000" cy="792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4660000" y="4428000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Ich bin eine </a:t>
            </a:r>
            <a:r>
              <a:rPr lang="de-DE" dirty="0" err="1" smtClean="0"/>
              <a:t>headline</a:t>
            </a:r>
            <a:endParaRPr lang="de-DE" dirty="0"/>
          </a:p>
        </p:txBody>
      </p:sp>
      <p:sp>
        <p:nvSpPr>
          <p:cNvPr id="3" name="Ellipse 2"/>
          <p:cNvSpPr/>
          <p:nvPr userDrawn="1"/>
        </p:nvSpPr>
        <p:spPr>
          <a:xfrm>
            <a:off x="19260000" y="2016000"/>
            <a:ext cx="4860000" cy="486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15660000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20027516" y="3114230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VORNAME - NAME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Institutsname bitte hier Klicken und überschreiben</a:t>
            </a:r>
            <a:endParaRPr lang="de-DE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38700000"/>
            <a:ext cx="12708000" cy="221843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www.uni-stuttgart.de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504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86400" y="63000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Dr. Anna Beispiel</a:t>
            </a:r>
            <a:br>
              <a:rPr lang="de-DE" dirty="0" smtClean="0"/>
            </a:br>
            <a:r>
              <a:rPr lang="de-DE" dirty="0" smtClean="0"/>
              <a:t>anna.beispiel@iws.uni-stuttgart.de</a:t>
            </a:r>
            <a:br>
              <a:rPr lang="de-DE" dirty="0" smtClean="0"/>
            </a:br>
            <a:r>
              <a:rPr lang="de-DE" dirty="0" smtClean="0"/>
              <a:t>Institut für Wasser- und Umweltsystemmodellierung</a:t>
            </a:r>
            <a:br>
              <a:rPr lang="de-DE" dirty="0" smtClean="0"/>
            </a:br>
            <a:r>
              <a:rPr lang="de-DE" dirty="0" smtClean="0"/>
              <a:t>Pfaffenwaldring 61, D-70569 Stuttgart, Germany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durch Klicken hinzufügen</a:t>
            </a:r>
            <a:endParaRPr lang="de-DE" dirty="0"/>
          </a:p>
        </p:txBody>
      </p:sp>
      <p:sp>
        <p:nvSpPr>
          <p:cNvPr id="8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599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Headline</a:t>
            </a:r>
          </a:p>
          <a:p>
            <a:endParaRPr lang="de-DE" sz="4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 userDrawn="1"/>
        </p:nvSpPr>
        <p:spPr>
          <a:xfrm>
            <a:off x="22860000" y="2016000"/>
            <a:ext cx="7920000" cy="792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4660000" y="4428000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Ich bin eine </a:t>
            </a:r>
            <a:r>
              <a:rPr lang="de-DE" dirty="0" err="1" smtClean="0"/>
              <a:t>headline</a:t>
            </a:r>
            <a:endParaRPr lang="de-DE" dirty="0"/>
          </a:p>
        </p:txBody>
      </p:sp>
      <p:sp>
        <p:nvSpPr>
          <p:cNvPr id="3" name="Ellipse 2"/>
          <p:cNvSpPr/>
          <p:nvPr userDrawn="1"/>
        </p:nvSpPr>
        <p:spPr>
          <a:xfrm>
            <a:off x="19260000" y="2016000"/>
            <a:ext cx="4860000" cy="48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15660000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20027516" y="3114230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VORNAME - NAME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Institutsname bitte hier Klicken und überschreiben</a:t>
            </a:r>
            <a:endParaRPr lang="de-DE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38700000"/>
            <a:ext cx="12708000" cy="221843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www.uni-stuttgart.de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805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86400" y="63000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Dr. Anna Beispiel</a:t>
            </a:r>
            <a:br>
              <a:rPr lang="de-DE" dirty="0" smtClean="0"/>
            </a:br>
            <a:r>
              <a:rPr lang="de-DE" dirty="0" smtClean="0"/>
              <a:t>anna.beispiel@iws.uni-stuttgart.de</a:t>
            </a:r>
            <a:br>
              <a:rPr lang="de-DE" dirty="0" smtClean="0"/>
            </a:br>
            <a:r>
              <a:rPr lang="de-DE" dirty="0" smtClean="0"/>
              <a:t>Institut für Wasser- und Umweltsystemmodellierung</a:t>
            </a:r>
            <a:br>
              <a:rPr lang="de-DE" dirty="0" smtClean="0"/>
            </a:br>
            <a:r>
              <a:rPr lang="de-DE" dirty="0" smtClean="0"/>
              <a:t>Pfaffenwaldring 61, D-70569 Stuttgart, Germany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durch Klicken hinzufügen</a:t>
            </a:r>
            <a:endParaRPr lang="de-DE" dirty="0"/>
          </a:p>
        </p:txBody>
      </p:sp>
      <p:sp>
        <p:nvSpPr>
          <p:cNvPr id="8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599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Headline</a:t>
            </a:r>
          </a:p>
          <a:p>
            <a:endParaRPr lang="de-DE" sz="4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 userDrawn="1"/>
        </p:nvSpPr>
        <p:spPr>
          <a:xfrm>
            <a:off x="22860000" y="2016000"/>
            <a:ext cx="7920000" cy="792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4660000" y="4428000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Ich bin eine </a:t>
            </a:r>
            <a:r>
              <a:rPr lang="de-DE" dirty="0" err="1" smtClean="0"/>
              <a:t>headline</a:t>
            </a:r>
            <a:endParaRPr lang="de-DE" dirty="0"/>
          </a:p>
        </p:txBody>
      </p:sp>
      <p:sp>
        <p:nvSpPr>
          <p:cNvPr id="3" name="Ellipse 2"/>
          <p:cNvSpPr/>
          <p:nvPr userDrawn="1"/>
        </p:nvSpPr>
        <p:spPr>
          <a:xfrm>
            <a:off x="19260000" y="2016000"/>
            <a:ext cx="4860000" cy="486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15660000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20027516" y="3114230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VORNAME - NAME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Institutsname bitte hier Klicken und überschreiben</a:t>
            </a:r>
            <a:endParaRPr lang="de-DE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38700000"/>
            <a:ext cx="12708000" cy="221843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www.uni-stuttgart.de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9061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w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00" y="2043602"/>
            <a:ext cx="10077725" cy="202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9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3986269" rtl="0" eaLnBrk="1" latinLnBrk="0" hangingPunct="1">
        <a:spcBef>
          <a:spcPct val="0"/>
        </a:spcBef>
        <a:buNone/>
        <a:defRPr sz="19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4853" indent="-1494853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38843" indent="-1245711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1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8283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3pPr>
      <a:lvl4pPr marL="6975973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10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2242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5375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48511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6941646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9313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986269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402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7972538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996567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958806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951945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945081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60"/>
          <p:cNvSpPr/>
          <p:nvPr/>
        </p:nvSpPr>
        <p:spPr>
          <a:xfrm>
            <a:off x="2165350" y="19532054"/>
            <a:ext cx="12182550" cy="6876000"/>
          </a:xfrm>
          <a:prstGeom prst="rect">
            <a:avLst/>
          </a:prstGeom>
          <a:noFill/>
          <a:ln w="1270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73" name="Gruppieren 72"/>
          <p:cNvGrpSpPr/>
          <p:nvPr/>
        </p:nvGrpSpPr>
        <p:grpSpPr>
          <a:xfrm>
            <a:off x="2636514" y="21158100"/>
            <a:ext cx="3214441" cy="4501339"/>
            <a:chOff x="8829956" y="24238233"/>
            <a:chExt cx="3214441" cy="4501339"/>
          </a:xfrm>
        </p:grpSpPr>
        <p:graphicFrame>
          <p:nvGraphicFramePr>
            <p:cNvPr id="16" name="Objek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7517886"/>
                </p:ext>
              </p:extLst>
            </p:nvPr>
          </p:nvGraphicFramePr>
          <p:xfrm>
            <a:off x="8829956" y="24238233"/>
            <a:ext cx="3131468" cy="30548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7" name="CS ChemDraw Drawing" r:id="rId3" imgW="2236763" imgH="2182007" progId="ChemDraw.Document.6.0">
                    <p:embed/>
                  </p:oleObj>
                </mc:Choice>
                <mc:Fallback>
                  <p:oleObj name="CS ChemDraw Drawing" r:id="rId3" imgW="2236763" imgH="2182007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829956" y="24238233"/>
                          <a:ext cx="3131468" cy="305481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feld 51"/>
            <p:cNvSpPr txBox="1"/>
            <p:nvPr/>
          </p:nvSpPr>
          <p:spPr>
            <a:xfrm>
              <a:off x="9020061" y="27416133"/>
              <a:ext cx="302433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de-DE" sz="2000" b="1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Figure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B2-2. 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Bildunterschrift…in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cooperation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with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b="1" dirty="0" smtClean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A5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WPXX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de-DE" sz="2000" baseline="30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4" name="Textfeld 73"/>
          <p:cNvSpPr txBox="1"/>
          <p:nvPr/>
        </p:nvSpPr>
        <p:spPr>
          <a:xfrm>
            <a:off x="2250556" y="19621968"/>
            <a:ext cx="1209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  <a:r>
              <a:rPr lang="de-DE" sz="2800" b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(WPXX)</a:t>
            </a:r>
            <a:endParaRPr lang="en-GB" sz="2800" dirty="0"/>
          </a:p>
        </p:txBody>
      </p:sp>
      <p:sp>
        <p:nvSpPr>
          <p:cNvPr id="38" name="Textfeld 37"/>
          <p:cNvSpPr txBox="1"/>
          <p:nvPr/>
        </p:nvSpPr>
        <p:spPr>
          <a:xfrm>
            <a:off x="14419907" y="19620138"/>
            <a:ext cx="14005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GB" sz="28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hteck 64"/>
          <p:cNvSpPr/>
          <p:nvPr/>
        </p:nvSpPr>
        <p:spPr>
          <a:xfrm>
            <a:off x="14347900" y="19532054"/>
            <a:ext cx="14112000" cy="6876000"/>
          </a:xfrm>
          <a:prstGeom prst="rect">
            <a:avLst/>
          </a:prstGeom>
          <a:noFill/>
          <a:ln w="1270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1" name="Gerade Verbindung 90"/>
          <p:cNvCxnSpPr/>
          <p:nvPr/>
        </p:nvCxnSpPr>
        <p:spPr>
          <a:xfrm>
            <a:off x="22268779" y="20215366"/>
            <a:ext cx="0" cy="5904000"/>
          </a:xfrm>
          <a:prstGeom prst="line">
            <a:avLst/>
          </a:prstGeom>
          <a:ln w="25400">
            <a:solidFill>
              <a:srgbClr val="1189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pieren 33"/>
          <p:cNvGrpSpPr/>
          <p:nvPr/>
        </p:nvGrpSpPr>
        <p:grpSpPr>
          <a:xfrm>
            <a:off x="13555811" y="22392000"/>
            <a:ext cx="1584176" cy="1080000"/>
            <a:chOff x="13195771" y="22392000"/>
            <a:chExt cx="1584176" cy="1080000"/>
          </a:xfrm>
        </p:grpSpPr>
        <p:sp>
          <p:nvSpPr>
            <p:cNvPr id="108" name="Halber Rahmen 107"/>
            <p:cNvSpPr/>
            <p:nvPr/>
          </p:nvSpPr>
          <p:spPr>
            <a:xfrm>
              <a:off x="13699827" y="22392000"/>
              <a:ext cx="1080120" cy="1080000"/>
            </a:xfrm>
            <a:prstGeom prst="halfFrame">
              <a:avLst>
                <a:gd name="adj1" fmla="val 23411"/>
                <a:gd name="adj2" fmla="val 23412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scene3d>
              <a:camera prst="orthographicFront">
                <a:rot lat="0" lon="0" rev="13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0" name="Halber Rahmen 89"/>
            <p:cNvSpPr/>
            <p:nvPr/>
          </p:nvSpPr>
          <p:spPr>
            <a:xfrm>
              <a:off x="13195771" y="22392000"/>
              <a:ext cx="1080120" cy="1080000"/>
            </a:xfrm>
            <a:prstGeom prst="halfFrame">
              <a:avLst>
                <a:gd name="adj1" fmla="val 23411"/>
                <a:gd name="adj2" fmla="val 23412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scene3d>
              <a:camera prst="orthographicFront">
                <a:rot lat="0" lon="0" rev="13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5413795" y="7338219"/>
            <a:ext cx="8214024" cy="2544763"/>
          </a:xfrm>
        </p:spPr>
        <p:txBody>
          <a:bodyPr/>
          <a:lstStyle/>
          <a:p>
            <a:r>
              <a:rPr lang="de-DE" sz="2800" dirty="0" smtClean="0"/>
              <a:t>Name</a:t>
            </a:r>
          </a:p>
          <a:p>
            <a:r>
              <a:rPr lang="de-DE" sz="2800" dirty="0" smtClean="0"/>
              <a:t>Email</a:t>
            </a:r>
          </a:p>
          <a:p>
            <a:r>
              <a:rPr lang="de-DE" sz="2800" dirty="0" smtClean="0"/>
              <a:t>Institute XXXXX</a:t>
            </a:r>
          </a:p>
          <a:p>
            <a:r>
              <a:rPr lang="de-DE" sz="2800" dirty="0" smtClean="0"/>
              <a:t>Pfaffenwaldring 55, D-70569 Stuttgart, Germany</a:t>
            </a:r>
            <a:endParaRPr lang="de-DE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2037598" y="10026999"/>
            <a:ext cx="26426233" cy="1440160"/>
          </a:xfrm>
          <a:ln>
            <a:noFill/>
          </a:ln>
        </p:spPr>
        <p:txBody>
          <a:bodyPr/>
          <a:lstStyle/>
          <a:p>
            <a:r>
              <a:rPr lang="de-DE" sz="4200" dirty="0" smtClean="0"/>
              <a:t>Background </a:t>
            </a:r>
            <a:r>
              <a:rPr lang="de-DE" sz="4200" dirty="0" err="1" smtClean="0"/>
              <a:t>and</a:t>
            </a:r>
            <a:r>
              <a:rPr lang="de-DE" sz="4200" dirty="0" smtClean="0"/>
              <a:t> </a:t>
            </a:r>
            <a:r>
              <a:rPr lang="de-DE" sz="4200" dirty="0" err="1" smtClean="0"/>
              <a:t>Preliminary</a:t>
            </a:r>
            <a:r>
              <a:rPr lang="de-DE" sz="4200" dirty="0" smtClean="0"/>
              <a:t> Work 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24212995" y="3042222"/>
            <a:ext cx="6066980" cy="5904656"/>
          </a:xfrm>
        </p:spPr>
        <p:txBody>
          <a:bodyPr anchor="ctr"/>
          <a:lstStyle/>
          <a:p>
            <a:r>
              <a:rPr lang="de-DE" sz="4200" dirty="0" smtClean="0"/>
              <a:t>XXXXXXXXXX</a:t>
            </a:r>
            <a:endParaRPr lang="de-DE" sz="420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19965648" y="3618286"/>
            <a:ext cx="4401503" cy="1800200"/>
          </a:xfrm>
        </p:spPr>
        <p:txBody>
          <a:bodyPr anchor="ctr"/>
          <a:lstStyle/>
          <a:p>
            <a:r>
              <a:rPr lang="de-DE" sz="4200" dirty="0" smtClean="0"/>
              <a:t>Project XX</a:t>
            </a:r>
          </a:p>
          <a:p>
            <a:r>
              <a:rPr lang="de-DE" sz="4200" dirty="0" smtClean="0"/>
              <a:t>- XXXXX -</a:t>
            </a:r>
            <a:endParaRPr lang="de-DE" sz="420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5418907" y="4554390"/>
            <a:ext cx="11809312" cy="2544763"/>
          </a:xfrm>
        </p:spPr>
        <p:txBody>
          <a:bodyPr/>
          <a:lstStyle/>
          <a:p>
            <a:r>
              <a:rPr lang="de-DE" dirty="0" smtClean="0"/>
              <a:t>Collaborative Research Center 1333</a:t>
            </a:r>
          </a:p>
          <a:p>
            <a:r>
              <a:rPr lang="en-US" b="1" dirty="0"/>
              <a:t>Molecular Heterogeneous Catalysis in Confined </a:t>
            </a:r>
            <a:r>
              <a:rPr lang="en-US" b="1" dirty="0" smtClean="0"/>
              <a:t>Geometries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http://</a:t>
            </a:r>
            <a:r>
              <a:rPr lang="de-DE" dirty="0" smtClean="0"/>
              <a:t>www.uni-stuttgart.de/XXX/</a:t>
            </a:r>
            <a:endParaRPr lang="de-DE" dirty="0"/>
          </a:p>
        </p:txBody>
      </p:sp>
      <p:sp>
        <p:nvSpPr>
          <p:cNvPr id="26" name="Textplatzhalter 3"/>
          <p:cNvSpPr txBox="1">
            <a:spLocks/>
          </p:cNvSpPr>
          <p:nvPr/>
        </p:nvSpPr>
        <p:spPr>
          <a:xfrm>
            <a:off x="2037600" y="15682531"/>
            <a:ext cx="26475266" cy="3018526"/>
          </a:xfrm>
          <a:prstGeom prst="rect">
            <a:avLst/>
          </a:prstGeom>
          <a:ln>
            <a:noFill/>
          </a:ln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99313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986269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97940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972538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0962242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55375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948511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41646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00" dirty="0" smtClean="0"/>
              <a:t>Goals/Vision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DE" sz="2800" b="0" dirty="0" err="1"/>
              <a:t>Lorem</a:t>
            </a:r>
            <a:r>
              <a:rPr lang="de-DE" sz="2800" b="0" dirty="0"/>
              <a:t> </a:t>
            </a:r>
            <a:r>
              <a:rPr lang="de-DE" sz="2800" b="0" dirty="0" err="1"/>
              <a:t>ipsum</a:t>
            </a:r>
            <a:r>
              <a:rPr lang="de-DE" sz="2800" b="0" dirty="0"/>
              <a:t> </a:t>
            </a:r>
            <a:r>
              <a:rPr lang="de-DE" sz="2800" b="0" dirty="0" err="1"/>
              <a:t>dolor</a:t>
            </a:r>
            <a:r>
              <a:rPr lang="de-DE" sz="2800" b="0" dirty="0"/>
              <a:t> </a:t>
            </a:r>
            <a:r>
              <a:rPr lang="de-DE" sz="2800" b="0" dirty="0" err="1"/>
              <a:t>sit</a:t>
            </a:r>
            <a:r>
              <a:rPr lang="de-DE" sz="2800" b="0" dirty="0"/>
              <a:t> </a:t>
            </a:r>
            <a:r>
              <a:rPr lang="de-DE" sz="2800" b="0" dirty="0" err="1"/>
              <a:t>amet</a:t>
            </a:r>
            <a:r>
              <a:rPr lang="de-DE" sz="2800" b="0" dirty="0"/>
              <a:t>, </a:t>
            </a:r>
            <a:r>
              <a:rPr lang="de-DE" sz="2800" b="0" dirty="0" err="1"/>
              <a:t>consetetur</a:t>
            </a:r>
            <a:r>
              <a:rPr lang="de-DE" sz="2800" b="0" dirty="0"/>
              <a:t> </a:t>
            </a:r>
            <a:r>
              <a:rPr lang="de-DE" sz="2800" b="0" dirty="0" err="1"/>
              <a:t>sadipscing</a:t>
            </a:r>
            <a:r>
              <a:rPr lang="de-DE" sz="2800" b="0" dirty="0"/>
              <a:t> </a:t>
            </a:r>
            <a:r>
              <a:rPr lang="de-DE" sz="2800" b="0" dirty="0" err="1"/>
              <a:t>elitr</a:t>
            </a:r>
            <a:r>
              <a:rPr lang="de-DE" sz="2800" b="0" dirty="0"/>
              <a:t>, </a:t>
            </a:r>
            <a:r>
              <a:rPr lang="de-DE" sz="2800" b="0" dirty="0" err="1"/>
              <a:t>sed</a:t>
            </a:r>
            <a:r>
              <a:rPr lang="de-DE" sz="2800" b="0" dirty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/>
              <a:t>nonumy</a:t>
            </a:r>
            <a:r>
              <a:rPr lang="de-DE" sz="2800" b="0" dirty="0"/>
              <a:t> </a:t>
            </a:r>
            <a:r>
              <a:rPr lang="de-DE" sz="2800" b="0" dirty="0" err="1"/>
              <a:t>eirmod</a:t>
            </a:r>
            <a:r>
              <a:rPr lang="de-DE" sz="2800" b="0" dirty="0"/>
              <a:t> </a:t>
            </a:r>
            <a:r>
              <a:rPr lang="de-DE" sz="2800" b="0" dirty="0" err="1"/>
              <a:t>tempor</a:t>
            </a:r>
            <a:r>
              <a:rPr lang="de-DE" sz="2800" b="0" dirty="0"/>
              <a:t> </a:t>
            </a:r>
            <a:r>
              <a:rPr lang="de-DE" sz="2800" b="0" dirty="0" err="1"/>
              <a:t>invidunt</a:t>
            </a:r>
            <a:r>
              <a:rPr lang="de-DE" sz="2800" b="0" dirty="0"/>
              <a:t> </a:t>
            </a:r>
            <a:r>
              <a:rPr lang="de-DE" sz="2800" b="0" dirty="0" err="1"/>
              <a:t>ut</a:t>
            </a:r>
            <a:r>
              <a:rPr lang="de-DE" sz="2800" b="0" dirty="0"/>
              <a:t> </a:t>
            </a:r>
            <a:r>
              <a:rPr lang="de-DE" sz="2800" b="0" dirty="0" err="1"/>
              <a:t>labore</a:t>
            </a:r>
            <a:r>
              <a:rPr lang="de-DE" sz="2800" b="0" dirty="0"/>
              <a:t> et </a:t>
            </a:r>
            <a:r>
              <a:rPr lang="de-DE" sz="2800" b="0" dirty="0" err="1"/>
              <a:t>dolore</a:t>
            </a:r>
            <a:r>
              <a:rPr lang="de-DE" sz="2800" b="0" dirty="0"/>
              <a:t> magna </a:t>
            </a:r>
            <a:r>
              <a:rPr lang="de-DE" sz="2800" b="0" dirty="0" err="1"/>
              <a:t>aliquyam</a:t>
            </a:r>
            <a:r>
              <a:rPr lang="de-DE" sz="2800" b="0" dirty="0"/>
              <a:t> </a:t>
            </a:r>
            <a:r>
              <a:rPr lang="de-DE" sz="2800" b="0" dirty="0" err="1"/>
              <a:t>erat</a:t>
            </a:r>
            <a:r>
              <a:rPr lang="de-DE" sz="2800" b="0" dirty="0"/>
              <a:t>, </a:t>
            </a:r>
            <a:r>
              <a:rPr lang="de-DE" sz="2800" b="0" dirty="0" err="1"/>
              <a:t>sed</a:t>
            </a:r>
            <a:r>
              <a:rPr lang="de-DE" sz="2800" b="0" dirty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/>
              <a:t>voluptua</a:t>
            </a:r>
            <a:r>
              <a:rPr lang="de-DE" sz="2800" b="0" dirty="0"/>
              <a:t>. </a:t>
            </a:r>
            <a:endParaRPr lang="de-DE" sz="2800" b="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DE" sz="2800" b="0" dirty="0" smtClean="0"/>
              <a:t>At </a:t>
            </a:r>
            <a:r>
              <a:rPr lang="de-DE" sz="2800" b="0" dirty="0" err="1"/>
              <a:t>vero</a:t>
            </a:r>
            <a:r>
              <a:rPr lang="de-DE" sz="2800" b="0" dirty="0"/>
              <a:t> </a:t>
            </a:r>
            <a:r>
              <a:rPr lang="de-DE" sz="2800" b="0" dirty="0" err="1"/>
              <a:t>eos</a:t>
            </a:r>
            <a:r>
              <a:rPr lang="de-DE" sz="2800" b="0" dirty="0"/>
              <a:t> et </a:t>
            </a:r>
            <a:r>
              <a:rPr lang="de-DE" sz="2800" b="0" dirty="0" err="1"/>
              <a:t>accusam</a:t>
            </a:r>
            <a:r>
              <a:rPr lang="de-DE" sz="2800" b="0" dirty="0"/>
              <a:t> et </a:t>
            </a:r>
            <a:r>
              <a:rPr lang="de-DE" sz="2800" b="0" dirty="0" err="1"/>
              <a:t>justo</a:t>
            </a:r>
            <a:r>
              <a:rPr lang="de-DE" sz="2800" b="0" dirty="0"/>
              <a:t> </a:t>
            </a:r>
            <a:r>
              <a:rPr lang="de-DE" sz="2800" b="0" dirty="0" err="1"/>
              <a:t>duo</a:t>
            </a:r>
            <a:r>
              <a:rPr lang="de-DE" sz="2800" b="0" dirty="0"/>
              <a:t> </a:t>
            </a:r>
            <a:r>
              <a:rPr lang="de-DE" sz="2800" b="0" dirty="0" err="1"/>
              <a:t>dolores</a:t>
            </a:r>
            <a:r>
              <a:rPr lang="de-DE" sz="2800" b="0" dirty="0"/>
              <a:t> et </a:t>
            </a:r>
            <a:r>
              <a:rPr lang="de-DE" sz="2800" b="0" dirty="0" err="1"/>
              <a:t>ea</a:t>
            </a:r>
            <a:r>
              <a:rPr lang="de-DE" sz="2800" b="0" dirty="0"/>
              <a:t> </a:t>
            </a:r>
            <a:r>
              <a:rPr lang="de-DE" sz="2800" b="0" dirty="0" err="1"/>
              <a:t>rebum</a:t>
            </a:r>
            <a:r>
              <a:rPr lang="de-DE" sz="2800" b="0" dirty="0"/>
              <a:t>. Stet </a:t>
            </a:r>
            <a:r>
              <a:rPr lang="de-DE" sz="2800" b="0" dirty="0" err="1"/>
              <a:t>clita</a:t>
            </a:r>
            <a:r>
              <a:rPr lang="de-DE" sz="2800" b="0" dirty="0"/>
              <a:t> </a:t>
            </a:r>
            <a:r>
              <a:rPr lang="de-DE" sz="2800" b="0" dirty="0" err="1"/>
              <a:t>kasd</a:t>
            </a:r>
            <a:r>
              <a:rPr lang="de-DE" sz="2800" b="0" dirty="0"/>
              <a:t> </a:t>
            </a:r>
            <a:r>
              <a:rPr lang="de-DE" sz="2800" b="0" dirty="0" err="1"/>
              <a:t>gubergren</a:t>
            </a:r>
            <a:r>
              <a:rPr lang="de-DE" sz="2800" b="0" dirty="0"/>
              <a:t>, </a:t>
            </a:r>
            <a:r>
              <a:rPr lang="de-DE" sz="2800" b="0" dirty="0" err="1"/>
              <a:t>no</a:t>
            </a:r>
            <a:r>
              <a:rPr lang="de-DE" sz="2800" b="0" dirty="0"/>
              <a:t> </a:t>
            </a:r>
            <a:r>
              <a:rPr lang="de-DE" sz="2800" b="0" dirty="0" err="1"/>
              <a:t>sea</a:t>
            </a:r>
            <a:r>
              <a:rPr lang="de-DE" sz="2800" b="0" dirty="0"/>
              <a:t> </a:t>
            </a:r>
            <a:r>
              <a:rPr lang="de-DE" sz="2800" b="0" dirty="0" err="1"/>
              <a:t>takimata</a:t>
            </a:r>
            <a:r>
              <a:rPr lang="de-DE" sz="2800" b="0" dirty="0"/>
              <a:t> sanctus </a:t>
            </a:r>
            <a:r>
              <a:rPr lang="de-DE" sz="2800" b="0" dirty="0" err="1"/>
              <a:t>est</a:t>
            </a:r>
            <a:r>
              <a:rPr lang="de-DE" sz="2800" b="0" dirty="0"/>
              <a:t> </a:t>
            </a:r>
            <a:endParaRPr lang="de-DE" sz="2800" b="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DE" sz="2800" b="0" dirty="0" err="1" smtClean="0"/>
              <a:t>Lorem</a:t>
            </a:r>
            <a:r>
              <a:rPr lang="de-DE" sz="2800" b="0" dirty="0" smtClean="0"/>
              <a:t> </a:t>
            </a:r>
            <a:r>
              <a:rPr lang="de-DE" sz="2800" b="0" dirty="0" err="1"/>
              <a:t>ipsum</a:t>
            </a:r>
            <a:r>
              <a:rPr lang="de-DE" sz="2800" b="0" dirty="0"/>
              <a:t> </a:t>
            </a:r>
            <a:r>
              <a:rPr lang="de-DE" sz="2800" b="0" dirty="0" err="1"/>
              <a:t>dolor</a:t>
            </a:r>
            <a:r>
              <a:rPr lang="de-DE" sz="2800" b="0" dirty="0"/>
              <a:t> </a:t>
            </a:r>
            <a:r>
              <a:rPr lang="de-DE" sz="2800" b="0" dirty="0" err="1"/>
              <a:t>sit</a:t>
            </a:r>
            <a:r>
              <a:rPr lang="de-DE" sz="2800" b="0" dirty="0"/>
              <a:t> </a:t>
            </a:r>
            <a:r>
              <a:rPr lang="de-DE" sz="2800" b="0" dirty="0" err="1"/>
              <a:t>amet</a:t>
            </a:r>
            <a:r>
              <a:rPr lang="de-DE" sz="2800" b="0" dirty="0"/>
              <a:t>. </a:t>
            </a:r>
            <a:r>
              <a:rPr lang="de-DE" sz="2800" b="0" dirty="0" err="1"/>
              <a:t>Lorem</a:t>
            </a:r>
            <a:r>
              <a:rPr lang="de-DE" sz="2800" b="0" dirty="0"/>
              <a:t> </a:t>
            </a:r>
            <a:r>
              <a:rPr lang="de-DE" sz="2800" b="0" dirty="0" err="1"/>
              <a:t>ipsum</a:t>
            </a:r>
            <a:r>
              <a:rPr lang="de-DE" sz="2800" b="0" dirty="0"/>
              <a:t> </a:t>
            </a:r>
            <a:r>
              <a:rPr lang="de-DE" sz="2800" b="0" dirty="0" err="1"/>
              <a:t>dolor</a:t>
            </a:r>
            <a:r>
              <a:rPr lang="de-DE" sz="2800" b="0" dirty="0"/>
              <a:t> </a:t>
            </a:r>
            <a:r>
              <a:rPr lang="de-DE" sz="2800" b="0" dirty="0" err="1"/>
              <a:t>sit</a:t>
            </a:r>
            <a:r>
              <a:rPr lang="de-DE" sz="2800" b="0" dirty="0"/>
              <a:t> </a:t>
            </a:r>
            <a:r>
              <a:rPr lang="de-DE" sz="2800" b="0" dirty="0" err="1"/>
              <a:t>amet</a:t>
            </a:r>
            <a:r>
              <a:rPr lang="de-DE" sz="2800" b="0" dirty="0"/>
              <a:t>, </a:t>
            </a:r>
            <a:r>
              <a:rPr lang="de-DE" sz="2800" b="0" dirty="0" err="1"/>
              <a:t>consetetur</a:t>
            </a:r>
            <a:r>
              <a:rPr lang="de-DE" sz="2800" b="0" dirty="0"/>
              <a:t> </a:t>
            </a:r>
            <a:r>
              <a:rPr lang="de-DE" sz="2800" b="0" dirty="0" err="1"/>
              <a:t>sadipscing</a:t>
            </a:r>
            <a:r>
              <a:rPr lang="de-DE" sz="2800" b="0" dirty="0"/>
              <a:t> </a:t>
            </a:r>
            <a:r>
              <a:rPr lang="de-DE" sz="2800" b="0" dirty="0" err="1"/>
              <a:t>elitr</a:t>
            </a:r>
            <a:r>
              <a:rPr lang="de-DE" sz="2800" b="0" dirty="0"/>
              <a:t>, </a:t>
            </a:r>
            <a:endParaRPr lang="de-DE" sz="2800" b="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DE" sz="2800" b="0" dirty="0" err="1" smtClean="0"/>
              <a:t>sed</a:t>
            </a:r>
            <a:r>
              <a:rPr lang="de-DE" sz="2800" b="0" dirty="0" smtClean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/>
              <a:t>nonumy</a:t>
            </a:r>
            <a:r>
              <a:rPr lang="de-DE" sz="2800" b="0" dirty="0"/>
              <a:t> </a:t>
            </a:r>
            <a:r>
              <a:rPr lang="de-DE" sz="2800" b="0" dirty="0" err="1"/>
              <a:t>eirmod</a:t>
            </a:r>
            <a:r>
              <a:rPr lang="de-DE" sz="2800" b="0" dirty="0"/>
              <a:t> </a:t>
            </a:r>
            <a:r>
              <a:rPr lang="de-DE" sz="2800" b="0" dirty="0" err="1"/>
              <a:t>tempor</a:t>
            </a:r>
            <a:r>
              <a:rPr lang="de-DE" sz="2800" b="0" dirty="0"/>
              <a:t> </a:t>
            </a:r>
            <a:r>
              <a:rPr lang="de-DE" sz="2800" b="0" dirty="0" err="1"/>
              <a:t>invidunt</a:t>
            </a:r>
            <a:r>
              <a:rPr lang="de-DE" sz="2800" b="0" dirty="0"/>
              <a:t> </a:t>
            </a:r>
            <a:r>
              <a:rPr lang="de-DE" sz="2800" b="0" dirty="0" err="1"/>
              <a:t>ut</a:t>
            </a:r>
            <a:r>
              <a:rPr lang="de-DE" sz="2800" b="0" dirty="0"/>
              <a:t> </a:t>
            </a:r>
            <a:r>
              <a:rPr lang="de-DE" sz="2800" b="0" dirty="0" err="1"/>
              <a:t>labore</a:t>
            </a:r>
            <a:r>
              <a:rPr lang="de-DE" sz="2800" b="0" dirty="0"/>
              <a:t> et </a:t>
            </a:r>
            <a:r>
              <a:rPr lang="de-DE" sz="2800" b="0" dirty="0" err="1"/>
              <a:t>dolore</a:t>
            </a:r>
            <a:r>
              <a:rPr lang="de-DE" sz="2800" b="0" dirty="0"/>
              <a:t> magna </a:t>
            </a:r>
            <a:r>
              <a:rPr lang="de-DE" sz="2800" b="0" dirty="0" err="1"/>
              <a:t>aliquyam</a:t>
            </a:r>
            <a:r>
              <a:rPr lang="de-DE" sz="2800" b="0" dirty="0"/>
              <a:t> </a:t>
            </a:r>
            <a:r>
              <a:rPr lang="de-DE" sz="2800" b="0" dirty="0" err="1"/>
              <a:t>erat</a:t>
            </a:r>
            <a:r>
              <a:rPr lang="de-DE" sz="2800" b="0" dirty="0"/>
              <a:t>, </a:t>
            </a:r>
            <a:r>
              <a:rPr lang="de-DE" sz="2800" b="0" dirty="0" err="1"/>
              <a:t>sed</a:t>
            </a:r>
            <a:r>
              <a:rPr lang="de-DE" sz="2800" b="0" dirty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 smtClean="0"/>
              <a:t>voluptua</a:t>
            </a:r>
            <a:r>
              <a:rPr lang="de-DE" sz="2800" b="0" dirty="0" smtClean="0"/>
              <a:t>.</a:t>
            </a:r>
            <a:r>
              <a:rPr lang="en-GB" sz="2800" b="0" baseline="30000" dirty="0" smtClean="0"/>
              <a:t>[3,4]</a:t>
            </a:r>
            <a:r>
              <a:rPr lang="en-GB" sz="2800" b="0" dirty="0" smtClean="0"/>
              <a:t> </a:t>
            </a:r>
            <a:endParaRPr lang="en-US" sz="2800" b="0" dirty="0" smtClean="0">
              <a:solidFill>
                <a:srgbClr val="FF0000"/>
              </a:solidFill>
            </a:endParaRPr>
          </a:p>
        </p:txBody>
      </p:sp>
      <p:sp>
        <p:nvSpPr>
          <p:cNvPr id="43" name="Textplatzhalter 3"/>
          <p:cNvSpPr txBox="1">
            <a:spLocks/>
          </p:cNvSpPr>
          <p:nvPr/>
        </p:nvSpPr>
        <p:spPr>
          <a:xfrm>
            <a:off x="9883403" y="10891094"/>
            <a:ext cx="18636997" cy="4464496"/>
          </a:xfrm>
          <a:prstGeom prst="rect">
            <a:avLst/>
          </a:prstGeom>
          <a:ln>
            <a:noFill/>
          </a:ln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99313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986269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97940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972538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0962242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55375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948511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41646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de-DE" sz="2800" b="0" dirty="0" err="1"/>
              <a:t>Lorem</a:t>
            </a:r>
            <a:r>
              <a:rPr lang="de-DE" sz="2800" b="0" dirty="0"/>
              <a:t> </a:t>
            </a:r>
            <a:r>
              <a:rPr lang="de-DE" sz="2800" b="0" dirty="0" err="1"/>
              <a:t>ipsum</a:t>
            </a:r>
            <a:r>
              <a:rPr lang="de-DE" sz="2800" b="0" dirty="0"/>
              <a:t> </a:t>
            </a:r>
            <a:r>
              <a:rPr lang="de-DE" sz="2800" b="0" dirty="0" err="1"/>
              <a:t>dolor</a:t>
            </a:r>
            <a:r>
              <a:rPr lang="de-DE" sz="2800" b="0" dirty="0"/>
              <a:t> </a:t>
            </a:r>
            <a:r>
              <a:rPr lang="de-DE" sz="2800" b="0" dirty="0" err="1"/>
              <a:t>sit</a:t>
            </a:r>
            <a:r>
              <a:rPr lang="de-DE" sz="2800" b="0" dirty="0"/>
              <a:t> </a:t>
            </a:r>
            <a:r>
              <a:rPr lang="de-DE" sz="2800" b="0" dirty="0" err="1"/>
              <a:t>amet</a:t>
            </a:r>
            <a:r>
              <a:rPr lang="de-DE" sz="2800" b="0" dirty="0"/>
              <a:t>, </a:t>
            </a:r>
            <a:r>
              <a:rPr lang="de-DE" sz="2800" b="0" dirty="0" err="1"/>
              <a:t>consetetur</a:t>
            </a:r>
            <a:r>
              <a:rPr lang="de-DE" sz="2800" b="0" dirty="0"/>
              <a:t> </a:t>
            </a:r>
            <a:r>
              <a:rPr lang="de-DE" sz="2800" b="0" dirty="0" err="1"/>
              <a:t>sadipscing</a:t>
            </a:r>
            <a:r>
              <a:rPr lang="de-DE" sz="2800" b="0" dirty="0"/>
              <a:t> </a:t>
            </a:r>
            <a:r>
              <a:rPr lang="de-DE" sz="2800" b="0" dirty="0" err="1"/>
              <a:t>elitr</a:t>
            </a:r>
            <a:r>
              <a:rPr lang="de-DE" sz="2800" b="0" dirty="0"/>
              <a:t>, </a:t>
            </a:r>
            <a:r>
              <a:rPr lang="de-DE" sz="2800" b="0" dirty="0" err="1"/>
              <a:t>sed</a:t>
            </a:r>
            <a:r>
              <a:rPr lang="de-DE" sz="2800" b="0" dirty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/>
              <a:t>nonumy</a:t>
            </a:r>
            <a:r>
              <a:rPr lang="de-DE" sz="2800" b="0" dirty="0"/>
              <a:t> </a:t>
            </a:r>
            <a:r>
              <a:rPr lang="de-DE" sz="2800" b="0" dirty="0" err="1"/>
              <a:t>eirmod</a:t>
            </a:r>
            <a:r>
              <a:rPr lang="de-DE" sz="2800" b="0" dirty="0"/>
              <a:t> </a:t>
            </a:r>
            <a:r>
              <a:rPr lang="de-DE" sz="2800" b="0" dirty="0" err="1"/>
              <a:t>tempor</a:t>
            </a:r>
            <a:r>
              <a:rPr lang="de-DE" sz="2800" b="0" dirty="0"/>
              <a:t> </a:t>
            </a:r>
            <a:r>
              <a:rPr lang="de-DE" sz="2800" b="0" dirty="0" err="1"/>
              <a:t>invidunt</a:t>
            </a:r>
            <a:r>
              <a:rPr lang="de-DE" sz="2800" b="0" dirty="0"/>
              <a:t> </a:t>
            </a:r>
            <a:r>
              <a:rPr lang="de-DE" sz="2800" b="0" dirty="0" err="1"/>
              <a:t>ut</a:t>
            </a:r>
            <a:r>
              <a:rPr lang="de-DE" sz="2800" b="0" dirty="0"/>
              <a:t> </a:t>
            </a:r>
            <a:r>
              <a:rPr lang="de-DE" sz="2800" b="0" dirty="0" err="1"/>
              <a:t>labore</a:t>
            </a:r>
            <a:r>
              <a:rPr lang="de-DE" sz="2800" b="0" dirty="0"/>
              <a:t> et </a:t>
            </a:r>
            <a:r>
              <a:rPr lang="de-DE" sz="2800" b="0" dirty="0" err="1"/>
              <a:t>dolore</a:t>
            </a:r>
            <a:r>
              <a:rPr lang="de-DE" sz="2800" b="0" dirty="0"/>
              <a:t> magna </a:t>
            </a:r>
            <a:r>
              <a:rPr lang="de-DE" sz="2800" b="0" dirty="0" err="1"/>
              <a:t>aliquyam</a:t>
            </a:r>
            <a:r>
              <a:rPr lang="de-DE" sz="2800" b="0" dirty="0"/>
              <a:t> </a:t>
            </a:r>
            <a:r>
              <a:rPr lang="de-DE" sz="2800" b="0" dirty="0" err="1"/>
              <a:t>erat</a:t>
            </a:r>
            <a:r>
              <a:rPr lang="de-DE" sz="2800" b="0" dirty="0"/>
              <a:t>, </a:t>
            </a:r>
            <a:r>
              <a:rPr lang="de-DE" sz="2800" b="0" dirty="0" err="1"/>
              <a:t>sed</a:t>
            </a:r>
            <a:r>
              <a:rPr lang="de-DE" sz="2800" b="0" dirty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/>
              <a:t>voluptua</a:t>
            </a:r>
            <a:r>
              <a:rPr lang="de-DE" sz="2800" b="0" dirty="0"/>
              <a:t>. At </a:t>
            </a:r>
            <a:r>
              <a:rPr lang="de-DE" sz="2800" b="0" dirty="0" err="1"/>
              <a:t>vero</a:t>
            </a:r>
            <a:r>
              <a:rPr lang="de-DE" sz="2800" b="0" dirty="0"/>
              <a:t> </a:t>
            </a:r>
            <a:r>
              <a:rPr lang="de-DE" sz="2800" b="0" dirty="0" err="1"/>
              <a:t>eos</a:t>
            </a:r>
            <a:r>
              <a:rPr lang="de-DE" sz="2800" b="0" dirty="0"/>
              <a:t> et </a:t>
            </a:r>
            <a:r>
              <a:rPr lang="de-DE" sz="2800" b="0" dirty="0" err="1"/>
              <a:t>accusam</a:t>
            </a:r>
            <a:r>
              <a:rPr lang="de-DE" sz="2800" b="0" dirty="0"/>
              <a:t> et </a:t>
            </a:r>
            <a:r>
              <a:rPr lang="de-DE" sz="2800" b="0" dirty="0" err="1"/>
              <a:t>justo</a:t>
            </a:r>
            <a:r>
              <a:rPr lang="de-DE" sz="2800" b="0" dirty="0"/>
              <a:t> </a:t>
            </a:r>
            <a:r>
              <a:rPr lang="de-DE" sz="2800" b="0" dirty="0" err="1"/>
              <a:t>duo</a:t>
            </a:r>
            <a:r>
              <a:rPr lang="de-DE" sz="2800" b="0" dirty="0"/>
              <a:t> </a:t>
            </a:r>
            <a:r>
              <a:rPr lang="de-DE" sz="2800" b="0" dirty="0" err="1"/>
              <a:t>dolores</a:t>
            </a:r>
            <a:r>
              <a:rPr lang="de-DE" sz="2800" b="0" dirty="0"/>
              <a:t> et </a:t>
            </a:r>
            <a:r>
              <a:rPr lang="de-DE" sz="2800" b="0" dirty="0" err="1"/>
              <a:t>ea</a:t>
            </a:r>
            <a:r>
              <a:rPr lang="de-DE" sz="2800" b="0" dirty="0"/>
              <a:t> </a:t>
            </a:r>
            <a:r>
              <a:rPr lang="de-DE" sz="2800" b="0" dirty="0" err="1"/>
              <a:t>rebum</a:t>
            </a:r>
            <a:r>
              <a:rPr lang="de-DE" sz="2800" b="0" dirty="0"/>
              <a:t>. Stet </a:t>
            </a:r>
            <a:r>
              <a:rPr lang="de-DE" sz="2800" b="0" dirty="0" err="1"/>
              <a:t>clita</a:t>
            </a:r>
            <a:r>
              <a:rPr lang="de-DE" sz="2800" b="0" dirty="0"/>
              <a:t> </a:t>
            </a:r>
            <a:r>
              <a:rPr lang="de-DE" sz="2800" b="0" dirty="0" err="1"/>
              <a:t>kasd</a:t>
            </a:r>
            <a:r>
              <a:rPr lang="de-DE" sz="2800" b="0" dirty="0"/>
              <a:t> </a:t>
            </a:r>
            <a:r>
              <a:rPr lang="de-DE" sz="2800" b="0" dirty="0" err="1"/>
              <a:t>gubergren</a:t>
            </a:r>
            <a:r>
              <a:rPr lang="de-DE" sz="2800" b="0" dirty="0"/>
              <a:t>, </a:t>
            </a:r>
            <a:r>
              <a:rPr lang="de-DE" sz="2800" b="0" dirty="0" err="1"/>
              <a:t>no</a:t>
            </a:r>
            <a:r>
              <a:rPr lang="de-DE" sz="2800" b="0" dirty="0"/>
              <a:t> </a:t>
            </a:r>
            <a:r>
              <a:rPr lang="de-DE" sz="2800" b="0" dirty="0" err="1"/>
              <a:t>sea</a:t>
            </a:r>
            <a:r>
              <a:rPr lang="de-DE" sz="2800" b="0" dirty="0"/>
              <a:t> </a:t>
            </a:r>
            <a:r>
              <a:rPr lang="de-DE" sz="2800" b="0" dirty="0" err="1"/>
              <a:t>takimata</a:t>
            </a:r>
            <a:r>
              <a:rPr lang="de-DE" sz="2800" b="0" dirty="0"/>
              <a:t> sanctus </a:t>
            </a:r>
            <a:r>
              <a:rPr lang="de-DE" sz="2800" b="0" dirty="0" err="1"/>
              <a:t>est</a:t>
            </a:r>
            <a:r>
              <a:rPr lang="de-DE" sz="2800" b="0" dirty="0"/>
              <a:t> </a:t>
            </a:r>
            <a:r>
              <a:rPr lang="de-DE" sz="2800" b="0" dirty="0" err="1"/>
              <a:t>Lorem</a:t>
            </a:r>
            <a:r>
              <a:rPr lang="de-DE" sz="2800" b="0" dirty="0"/>
              <a:t> </a:t>
            </a:r>
            <a:r>
              <a:rPr lang="de-DE" sz="2800" b="0" dirty="0" err="1"/>
              <a:t>ipsum</a:t>
            </a:r>
            <a:r>
              <a:rPr lang="de-DE" sz="2800" b="0" dirty="0"/>
              <a:t> </a:t>
            </a:r>
            <a:r>
              <a:rPr lang="de-DE" sz="2800" b="0" dirty="0" err="1"/>
              <a:t>dolor</a:t>
            </a:r>
            <a:r>
              <a:rPr lang="de-DE" sz="2800" b="0" dirty="0"/>
              <a:t> </a:t>
            </a:r>
            <a:r>
              <a:rPr lang="de-DE" sz="2800" b="0" dirty="0" err="1"/>
              <a:t>sit</a:t>
            </a:r>
            <a:r>
              <a:rPr lang="de-DE" sz="2800" b="0" dirty="0"/>
              <a:t> </a:t>
            </a:r>
            <a:r>
              <a:rPr lang="de-DE" sz="2800" b="0" dirty="0" err="1"/>
              <a:t>amet</a:t>
            </a:r>
            <a:r>
              <a:rPr lang="de-DE" sz="2800" b="0" dirty="0"/>
              <a:t>. </a:t>
            </a:r>
            <a:r>
              <a:rPr lang="de-DE" sz="2800" b="0" dirty="0" err="1"/>
              <a:t>Lorem</a:t>
            </a:r>
            <a:r>
              <a:rPr lang="de-DE" sz="2800" b="0" dirty="0"/>
              <a:t> </a:t>
            </a:r>
            <a:r>
              <a:rPr lang="de-DE" sz="2800" b="0" dirty="0" err="1"/>
              <a:t>ipsum</a:t>
            </a:r>
            <a:r>
              <a:rPr lang="de-DE" sz="2800" b="0" dirty="0"/>
              <a:t> </a:t>
            </a:r>
            <a:r>
              <a:rPr lang="de-DE" sz="2800" b="0" dirty="0" err="1"/>
              <a:t>dolor</a:t>
            </a:r>
            <a:r>
              <a:rPr lang="de-DE" sz="2800" b="0" dirty="0"/>
              <a:t> </a:t>
            </a:r>
            <a:r>
              <a:rPr lang="de-DE" sz="2800" b="0" dirty="0" err="1"/>
              <a:t>sit</a:t>
            </a:r>
            <a:r>
              <a:rPr lang="de-DE" sz="2800" b="0" dirty="0"/>
              <a:t> </a:t>
            </a:r>
            <a:r>
              <a:rPr lang="de-DE" sz="2800" b="0" dirty="0" err="1"/>
              <a:t>amet</a:t>
            </a:r>
            <a:r>
              <a:rPr lang="de-DE" sz="2800" b="0" dirty="0"/>
              <a:t>, </a:t>
            </a:r>
            <a:r>
              <a:rPr lang="de-DE" sz="2800" b="0" dirty="0" err="1"/>
              <a:t>consetetur</a:t>
            </a:r>
            <a:r>
              <a:rPr lang="de-DE" sz="2800" b="0" dirty="0"/>
              <a:t> </a:t>
            </a:r>
            <a:r>
              <a:rPr lang="de-DE" sz="2800" b="0" dirty="0" err="1"/>
              <a:t>sadipscing</a:t>
            </a:r>
            <a:r>
              <a:rPr lang="de-DE" sz="2800" b="0" dirty="0"/>
              <a:t> </a:t>
            </a:r>
            <a:r>
              <a:rPr lang="de-DE" sz="2800" b="0" dirty="0" err="1"/>
              <a:t>elitr</a:t>
            </a:r>
            <a:r>
              <a:rPr lang="de-DE" sz="2800" b="0" dirty="0"/>
              <a:t>, </a:t>
            </a:r>
            <a:r>
              <a:rPr lang="de-DE" sz="2800" b="0" dirty="0" err="1"/>
              <a:t>sed</a:t>
            </a:r>
            <a:r>
              <a:rPr lang="de-DE" sz="2800" b="0" dirty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/>
              <a:t>nonumy</a:t>
            </a:r>
            <a:r>
              <a:rPr lang="de-DE" sz="2800" b="0" dirty="0"/>
              <a:t> </a:t>
            </a:r>
            <a:r>
              <a:rPr lang="de-DE" sz="2800" b="0" dirty="0" err="1"/>
              <a:t>eirmod</a:t>
            </a:r>
            <a:r>
              <a:rPr lang="de-DE" sz="2800" b="0" dirty="0"/>
              <a:t> </a:t>
            </a:r>
            <a:r>
              <a:rPr lang="de-DE" sz="2800" b="0" dirty="0" err="1"/>
              <a:t>tempor</a:t>
            </a:r>
            <a:r>
              <a:rPr lang="de-DE" sz="2800" b="0" dirty="0"/>
              <a:t> </a:t>
            </a:r>
            <a:r>
              <a:rPr lang="de-DE" sz="2800" b="0" dirty="0" err="1"/>
              <a:t>invidunt</a:t>
            </a:r>
            <a:r>
              <a:rPr lang="de-DE" sz="2800" b="0" dirty="0"/>
              <a:t> </a:t>
            </a:r>
            <a:r>
              <a:rPr lang="de-DE" sz="2800" b="0" dirty="0" err="1"/>
              <a:t>ut</a:t>
            </a:r>
            <a:r>
              <a:rPr lang="de-DE" sz="2800" b="0" dirty="0"/>
              <a:t> </a:t>
            </a:r>
            <a:r>
              <a:rPr lang="de-DE" sz="2800" b="0" dirty="0" err="1"/>
              <a:t>labore</a:t>
            </a:r>
            <a:r>
              <a:rPr lang="de-DE" sz="2800" b="0" dirty="0"/>
              <a:t> et </a:t>
            </a:r>
            <a:r>
              <a:rPr lang="de-DE" sz="2800" b="0" dirty="0" err="1"/>
              <a:t>dolore</a:t>
            </a:r>
            <a:r>
              <a:rPr lang="de-DE" sz="2800" b="0" dirty="0"/>
              <a:t> magna </a:t>
            </a:r>
            <a:r>
              <a:rPr lang="de-DE" sz="2800" b="0" dirty="0" err="1"/>
              <a:t>aliquyam</a:t>
            </a:r>
            <a:r>
              <a:rPr lang="de-DE" sz="2800" b="0" dirty="0"/>
              <a:t> </a:t>
            </a:r>
            <a:r>
              <a:rPr lang="de-DE" sz="2800" b="0" dirty="0" err="1"/>
              <a:t>erat</a:t>
            </a:r>
            <a:r>
              <a:rPr lang="de-DE" sz="2800" b="0" dirty="0"/>
              <a:t>, </a:t>
            </a:r>
            <a:r>
              <a:rPr lang="de-DE" sz="2800" b="0" dirty="0" err="1"/>
              <a:t>sed</a:t>
            </a:r>
            <a:r>
              <a:rPr lang="de-DE" sz="2800" b="0" dirty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/>
              <a:t>voluptua</a:t>
            </a:r>
            <a:r>
              <a:rPr lang="de-DE" sz="2800" b="0" dirty="0"/>
              <a:t>. At </a:t>
            </a:r>
            <a:r>
              <a:rPr lang="de-DE" sz="2800" b="0" dirty="0" err="1"/>
              <a:t>vero</a:t>
            </a:r>
            <a:r>
              <a:rPr lang="de-DE" sz="2800" b="0" dirty="0"/>
              <a:t> </a:t>
            </a:r>
            <a:r>
              <a:rPr lang="de-DE" sz="2800" b="0" dirty="0" err="1"/>
              <a:t>eos</a:t>
            </a:r>
            <a:r>
              <a:rPr lang="de-DE" sz="2800" b="0" dirty="0"/>
              <a:t> et </a:t>
            </a:r>
            <a:r>
              <a:rPr lang="de-DE" sz="2800" b="0" dirty="0" err="1"/>
              <a:t>accusam</a:t>
            </a:r>
            <a:r>
              <a:rPr lang="de-DE" sz="2800" b="0" dirty="0"/>
              <a:t> et </a:t>
            </a:r>
            <a:r>
              <a:rPr lang="de-DE" sz="2800" b="0" dirty="0" err="1"/>
              <a:t>justo</a:t>
            </a:r>
            <a:r>
              <a:rPr lang="de-DE" sz="2800" b="0" dirty="0"/>
              <a:t> </a:t>
            </a:r>
            <a:r>
              <a:rPr lang="de-DE" sz="2800" b="0" dirty="0" err="1"/>
              <a:t>duo</a:t>
            </a:r>
            <a:r>
              <a:rPr lang="de-DE" sz="2800" b="0" dirty="0"/>
              <a:t> </a:t>
            </a:r>
            <a:r>
              <a:rPr lang="de-DE" sz="2800" b="0" dirty="0" err="1"/>
              <a:t>dolores</a:t>
            </a:r>
            <a:r>
              <a:rPr lang="de-DE" sz="2800" b="0" dirty="0"/>
              <a:t> et </a:t>
            </a:r>
            <a:r>
              <a:rPr lang="de-DE" sz="2800" b="0" dirty="0" err="1"/>
              <a:t>ea</a:t>
            </a:r>
            <a:r>
              <a:rPr lang="de-DE" sz="2800" b="0" dirty="0"/>
              <a:t> </a:t>
            </a:r>
            <a:r>
              <a:rPr lang="de-DE" sz="2800" b="0" dirty="0" err="1"/>
              <a:t>rebum</a:t>
            </a:r>
            <a:r>
              <a:rPr lang="de-DE" sz="2800" b="0" dirty="0"/>
              <a:t>. Stet </a:t>
            </a:r>
            <a:r>
              <a:rPr lang="de-DE" sz="2800" b="0" dirty="0" err="1"/>
              <a:t>clita</a:t>
            </a:r>
            <a:r>
              <a:rPr lang="de-DE" sz="2800" b="0" dirty="0"/>
              <a:t> </a:t>
            </a:r>
            <a:r>
              <a:rPr lang="de-DE" sz="2800" b="0" dirty="0" err="1"/>
              <a:t>kasd</a:t>
            </a:r>
            <a:r>
              <a:rPr lang="de-DE" sz="2800" b="0" dirty="0"/>
              <a:t> </a:t>
            </a:r>
            <a:r>
              <a:rPr lang="de-DE" sz="2800" b="0" dirty="0" err="1"/>
              <a:t>gubergren</a:t>
            </a:r>
            <a:r>
              <a:rPr lang="de-DE" sz="2800" b="0" dirty="0"/>
              <a:t>, </a:t>
            </a:r>
            <a:r>
              <a:rPr lang="de-DE" sz="2800" b="0" dirty="0" err="1"/>
              <a:t>no</a:t>
            </a:r>
            <a:r>
              <a:rPr lang="de-DE" sz="2800" b="0" dirty="0"/>
              <a:t> </a:t>
            </a:r>
            <a:r>
              <a:rPr lang="de-DE" sz="2800" b="0" dirty="0" err="1"/>
              <a:t>sea</a:t>
            </a:r>
            <a:r>
              <a:rPr lang="de-DE" sz="2800" b="0" dirty="0"/>
              <a:t> </a:t>
            </a:r>
            <a:r>
              <a:rPr lang="de-DE" sz="2800" b="0" dirty="0" err="1"/>
              <a:t>takimata</a:t>
            </a:r>
            <a:r>
              <a:rPr lang="de-DE" sz="2800" b="0" dirty="0"/>
              <a:t> sanctus </a:t>
            </a:r>
            <a:r>
              <a:rPr lang="de-DE" sz="2800" b="0" dirty="0" err="1"/>
              <a:t>est</a:t>
            </a:r>
            <a:r>
              <a:rPr lang="de-DE" sz="2800" b="0" dirty="0"/>
              <a:t> </a:t>
            </a:r>
            <a:r>
              <a:rPr lang="de-DE" sz="2800" b="0" dirty="0" err="1"/>
              <a:t>Lorem</a:t>
            </a:r>
            <a:r>
              <a:rPr lang="de-DE" sz="2800" b="0" dirty="0"/>
              <a:t> </a:t>
            </a:r>
            <a:r>
              <a:rPr lang="de-DE" sz="2800" b="0" dirty="0" err="1"/>
              <a:t>ipsum</a:t>
            </a:r>
            <a:r>
              <a:rPr lang="de-DE" sz="2800" b="0" dirty="0"/>
              <a:t> </a:t>
            </a:r>
            <a:r>
              <a:rPr lang="de-DE" sz="2800" b="0" dirty="0" err="1"/>
              <a:t>dolor</a:t>
            </a:r>
            <a:r>
              <a:rPr lang="de-DE" sz="2800" b="0" dirty="0"/>
              <a:t> </a:t>
            </a:r>
            <a:r>
              <a:rPr lang="de-DE" sz="2800" b="0" dirty="0" err="1"/>
              <a:t>sit</a:t>
            </a:r>
            <a:r>
              <a:rPr lang="de-DE" sz="2800" b="0" dirty="0"/>
              <a:t> </a:t>
            </a:r>
            <a:r>
              <a:rPr lang="de-DE" sz="2800" b="0" dirty="0" err="1"/>
              <a:t>amet</a:t>
            </a:r>
            <a:r>
              <a:rPr lang="de-DE" sz="2800" b="0" dirty="0"/>
              <a:t>. </a:t>
            </a:r>
            <a:r>
              <a:rPr lang="de-DE" sz="2800" b="0" dirty="0" err="1"/>
              <a:t>Lorem</a:t>
            </a:r>
            <a:r>
              <a:rPr lang="de-DE" sz="2800" b="0" dirty="0"/>
              <a:t> </a:t>
            </a:r>
            <a:r>
              <a:rPr lang="de-DE" sz="2800" b="0" dirty="0" err="1"/>
              <a:t>ipsum</a:t>
            </a:r>
            <a:r>
              <a:rPr lang="de-DE" sz="2800" b="0" dirty="0"/>
              <a:t> </a:t>
            </a:r>
            <a:r>
              <a:rPr lang="de-DE" sz="2800" b="0" dirty="0" err="1"/>
              <a:t>dolor</a:t>
            </a:r>
            <a:r>
              <a:rPr lang="de-DE" sz="2800" b="0" dirty="0"/>
              <a:t> </a:t>
            </a:r>
            <a:r>
              <a:rPr lang="de-DE" sz="2800" b="0" dirty="0" err="1"/>
              <a:t>sit</a:t>
            </a:r>
            <a:r>
              <a:rPr lang="de-DE" sz="2800" b="0" dirty="0"/>
              <a:t> </a:t>
            </a:r>
            <a:r>
              <a:rPr lang="de-DE" sz="2800" b="0" dirty="0" err="1"/>
              <a:t>amet</a:t>
            </a:r>
            <a:r>
              <a:rPr lang="de-DE" sz="2800" b="0" dirty="0"/>
              <a:t>, </a:t>
            </a:r>
            <a:r>
              <a:rPr lang="de-DE" sz="2800" b="0" dirty="0" err="1"/>
              <a:t>consetetur</a:t>
            </a:r>
            <a:r>
              <a:rPr lang="de-DE" sz="2800" b="0" dirty="0"/>
              <a:t> </a:t>
            </a:r>
            <a:r>
              <a:rPr lang="de-DE" sz="2800" b="0" dirty="0" err="1"/>
              <a:t>sadipscing</a:t>
            </a:r>
            <a:r>
              <a:rPr lang="de-DE" sz="2800" b="0" dirty="0"/>
              <a:t> </a:t>
            </a:r>
            <a:r>
              <a:rPr lang="de-DE" sz="2800" b="0" dirty="0" err="1"/>
              <a:t>elitr</a:t>
            </a:r>
            <a:r>
              <a:rPr lang="de-DE" sz="2800" b="0" dirty="0"/>
              <a:t>, </a:t>
            </a:r>
            <a:r>
              <a:rPr lang="de-DE" sz="2800" b="0" dirty="0" err="1"/>
              <a:t>sed</a:t>
            </a:r>
            <a:r>
              <a:rPr lang="de-DE" sz="2800" b="0" dirty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/>
              <a:t>nonumy</a:t>
            </a:r>
            <a:r>
              <a:rPr lang="de-DE" sz="2800" b="0" dirty="0"/>
              <a:t> </a:t>
            </a:r>
            <a:r>
              <a:rPr lang="de-DE" sz="2800" b="0" dirty="0" err="1"/>
              <a:t>eirmod</a:t>
            </a:r>
            <a:r>
              <a:rPr lang="de-DE" sz="2800" b="0" dirty="0"/>
              <a:t> </a:t>
            </a:r>
            <a:r>
              <a:rPr lang="de-DE" sz="2800" b="0" dirty="0" err="1"/>
              <a:t>tempor</a:t>
            </a:r>
            <a:r>
              <a:rPr lang="de-DE" sz="2800" b="0" dirty="0"/>
              <a:t> </a:t>
            </a:r>
            <a:r>
              <a:rPr lang="de-DE" sz="2800" b="0" dirty="0" err="1"/>
              <a:t>invidunt</a:t>
            </a:r>
            <a:r>
              <a:rPr lang="de-DE" sz="2800" b="0" dirty="0"/>
              <a:t> </a:t>
            </a:r>
            <a:r>
              <a:rPr lang="de-DE" sz="2800" b="0" dirty="0" err="1"/>
              <a:t>ut</a:t>
            </a:r>
            <a:r>
              <a:rPr lang="de-DE" sz="2800" b="0" dirty="0"/>
              <a:t> </a:t>
            </a:r>
            <a:r>
              <a:rPr lang="de-DE" sz="2800" b="0" dirty="0" err="1"/>
              <a:t>labore</a:t>
            </a:r>
            <a:r>
              <a:rPr lang="de-DE" sz="2800" b="0" dirty="0"/>
              <a:t> et </a:t>
            </a:r>
            <a:r>
              <a:rPr lang="de-DE" sz="2800" b="0" dirty="0" err="1"/>
              <a:t>dolore</a:t>
            </a:r>
            <a:r>
              <a:rPr lang="de-DE" sz="2800" b="0" dirty="0"/>
              <a:t> magna </a:t>
            </a:r>
            <a:r>
              <a:rPr lang="de-DE" sz="2800" b="0" dirty="0" err="1"/>
              <a:t>aliquyam</a:t>
            </a:r>
            <a:r>
              <a:rPr lang="de-DE" sz="2800" b="0" dirty="0"/>
              <a:t> </a:t>
            </a:r>
            <a:r>
              <a:rPr lang="de-DE" sz="2800" b="0" dirty="0" err="1"/>
              <a:t>erat</a:t>
            </a:r>
            <a:r>
              <a:rPr lang="de-DE" sz="2800" b="0" dirty="0"/>
              <a:t>, </a:t>
            </a:r>
            <a:r>
              <a:rPr lang="de-DE" sz="2800" b="0" dirty="0" err="1"/>
              <a:t>sed</a:t>
            </a:r>
            <a:r>
              <a:rPr lang="de-DE" sz="2800" b="0" dirty="0"/>
              <a:t> </a:t>
            </a:r>
            <a:r>
              <a:rPr lang="de-DE" sz="2800" b="0" dirty="0" err="1"/>
              <a:t>diam</a:t>
            </a:r>
            <a:r>
              <a:rPr lang="de-DE" sz="2800" b="0" dirty="0"/>
              <a:t> </a:t>
            </a:r>
            <a:r>
              <a:rPr lang="de-DE" sz="2800" b="0" dirty="0" err="1"/>
              <a:t>voluptua</a:t>
            </a:r>
            <a:r>
              <a:rPr lang="de-DE" sz="2800" b="0" dirty="0"/>
              <a:t>. At </a:t>
            </a:r>
            <a:r>
              <a:rPr lang="de-DE" sz="2800" b="0" dirty="0" err="1"/>
              <a:t>vero</a:t>
            </a:r>
            <a:r>
              <a:rPr lang="de-DE" sz="2800" b="0" dirty="0"/>
              <a:t> </a:t>
            </a:r>
            <a:r>
              <a:rPr lang="de-DE" sz="2800" b="0" dirty="0" err="1"/>
              <a:t>eos</a:t>
            </a:r>
            <a:r>
              <a:rPr lang="de-DE" sz="2800" b="0" dirty="0"/>
              <a:t> et </a:t>
            </a:r>
            <a:r>
              <a:rPr lang="de-DE" sz="2800" b="0" dirty="0" err="1"/>
              <a:t>accusam</a:t>
            </a:r>
            <a:r>
              <a:rPr lang="de-DE" sz="2800" b="0" dirty="0"/>
              <a:t> et </a:t>
            </a:r>
            <a:r>
              <a:rPr lang="de-DE" sz="2800" b="0" dirty="0" err="1"/>
              <a:t>justo</a:t>
            </a:r>
            <a:r>
              <a:rPr lang="de-DE" sz="2800" b="0" dirty="0"/>
              <a:t> </a:t>
            </a:r>
            <a:r>
              <a:rPr lang="de-DE" sz="2800" b="0" dirty="0" err="1"/>
              <a:t>duo</a:t>
            </a:r>
            <a:r>
              <a:rPr lang="de-DE" sz="2800" b="0" dirty="0"/>
              <a:t> </a:t>
            </a:r>
            <a:r>
              <a:rPr lang="de-DE" sz="2800" b="0" dirty="0" err="1"/>
              <a:t>dolores</a:t>
            </a:r>
            <a:r>
              <a:rPr lang="de-DE" sz="2800" b="0" dirty="0"/>
              <a:t> et </a:t>
            </a:r>
            <a:r>
              <a:rPr lang="de-DE" sz="2800" b="0" dirty="0" err="1"/>
              <a:t>ea</a:t>
            </a:r>
            <a:r>
              <a:rPr lang="de-DE" sz="2800" b="0" dirty="0"/>
              <a:t> </a:t>
            </a:r>
            <a:r>
              <a:rPr lang="de-DE" sz="2800" b="0" dirty="0" err="1"/>
              <a:t>rebum</a:t>
            </a:r>
            <a:r>
              <a:rPr lang="de-DE" sz="2800" b="0" dirty="0"/>
              <a:t>. Stet </a:t>
            </a:r>
            <a:r>
              <a:rPr lang="de-DE" sz="2800" b="0" dirty="0" err="1"/>
              <a:t>clita</a:t>
            </a:r>
            <a:r>
              <a:rPr lang="de-DE" sz="2800" b="0" dirty="0"/>
              <a:t> </a:t>
            </a:r>
            <a:r>
              <a:rPr lang="de-DE" sz="2800" b="0" dirty="0" err="1"/>
              <a:t>kasd</a:t>
            </a:r>
            <a:r>
              <a:rPr lang="de-DE" sz="2800" b="0" dirty="0"/>
              <a:t> </a:t>
            </a:r>
            <a:r>
              <a:rPr lang="de-DE" sz="2800" b="0" dirty="0" err="1"/>
              <a:t>gubergren</a:t>
            </a:r>
            <a:r>
              <a:rPr lang="de-DE" sz="2800" b="0" dirty="0"/>
              <a:t>, </a:t>
            </a:r>
            <a:r>
              <a:rPr lang="de-DE" sz="2800" b="0" dirty="0" err="1"/>
              <a:t>no</a:t>
            </a:r>
            <a:r>
              <a:rPr lang="de-DE" sz="2800" b="0" dirty="0"/>
              <a:t> </a:t>
            </a:r>
            <a:r>
              <a:rPr lang="de-DE" sz="2800" b="0" dirty="0" err="1"/>
              <a:t>sea</a:t>
            </a:r>
            <a:r>
              <a:rPr lang="de-DE" sz="2800" b="0" dirty="0"/>
              <a:t> </a:t>
            </a:r>
            <a:r>
              <a:rPr lang="de-DE" sz="2800" b="0" dirty="0" err="1"/>
              <a:t>takimata</a:t>
            </a:r>
            <a:r>
              <a:rPr lang="de-DE" sz="2800" b="0" dirty="0"/>
              <a:t> sanctus </a:t>
            </a:r>
            <a:r>
              <a:rPr lang="de-DE" sz="2800" b="0" dirty="0" err="1"/>
              <a:t>est</a:t>
            </a:r>
            <a:r>
              <a:rPr lang="de-DE" sz="2800" b="0" dirty="0"/>
              <a:t> </a:t>
            </a:r>
            <a:r>
              <a:rPr lang="de-DE" sz="2800" b="0" dirty="0" err="1"/>
              <a:t>Lorem</a:t>
            </a:r>
            <a:r>
              <a:rPr lang="de-DE" sz="2800" b="0" dirty="0"/>
              <a:t> </a:t>
            </a:r>
            <a:r>
              <a:rPr lang="de-DE" sz="2800" b="0" dirty="0" err="1"/>
              <a:t>ipsum</a:t>
            </a:r>
            <a:r>
              <a:rPr lang="de-DE" sz="2800" b="0" dirty="0"/>
              <a:t> </a:t>
            </a:r>
            <a:r>
              <a:rPr lang="de-DE" sz="2800" b="0" dirty="0" err="1"/>
              <a:t>dolor</a:t>
            </a:r>
            <a:r>
              <a:rPr lang="de-DE" sz="2800" b="0" dirty="0"/>
              <a:t> </a:t>
            </a:r>
            <a:r>
              <a:rPr lang="de-DE" sz="2800" b="0" dirty="0" err="1"/>
              <a:t>sit</a:t>
            </a:r>
            <a:r>
              <a:rPr lang="de-DE" sz="2800" b="0" dirty="0"/>
              <a:t> </a:t>
            </a:r>
            <a:r>
              <a:rPr lang="de-DE" sz="2800" b="0" dirty="0" err="1"/>
              <a:t>amet</a:t>
            </a:r>
            <a:r>
              <a:rPr lang="de-DE" sz="2800" b="0" dirty="0"/>
              <a:t>. </a:t>
            </a:r>
            <a:r>
              <a:rPr lang="de-DE" sz="2800" b="0" dirty="0" err="1" smtClean="0"/>
              <a:t>Lorem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ipsum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dolor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sit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amet</a:t>
            </a:r>
            <a:r>
              <a:rPr lang="de-DE" sz="2800" b="0" dirty="0" smtClean="0"/>
              <a:t>, </a:t>
            </a:r>
            <a:r>
              <a:rPr lang="de-DE" sz="2800" b="0" dirty="0" err="1" smtClean="0"/>
              <a:t>consetetur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sadipscing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elitr</a:t>
            </a:r>
            <a:r>
              <a:rPr lang="de-DE" sz="2800" b="0" dirty="0" smtClean="0"/>
              <a:t>, </a:t>
            </a:r>
            <a:r>
              <a:rPr lang="de-DE" sz="2800" b="0" dirty="0" err="1" smtClean="0"/>
              <a:t>sed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diam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nonumy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eirmod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tempor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invidunt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ut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labore</a:t>
            </a:r>
            <a:r>
              <a:rPr lang="de-DE" sz="2800" b="0" dirty="0" smtClean="0"/>
              <a:t> et </a:t>
            </a:r>
            <a:r>
              <a:rPr lang="de-DE" sz="2800" b="0" dirty="0" err="1" smtClean="0"/>
              <a:t>dolore</a:t>
            </a:r>
            <a:r>
              <a:rPr lang="de-DE" sz="2800" b="0" dirty="0" smtClean="0"/>
              <a:t> magna </a:t>
            </a:r>
            <a:r>
              <a:rPr lang="de-DE" sz="2800" b="0" dirty="0" err="1" smtClean="0"/>
              <a:t>aliquyam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erat</a:t>
            </a:r>
            <a:r>
              <a:rPr lang="de-DE" sz="2800" b="0" dirty="0" smtClean="0"/>
              <a:t>, </a:t>
            </a:r>
            <a:r>
              <a:rPr lang="de-DE" sz="2800" b="0" dirty="0" err="1" smtClean="0"/>
              <a:t>sed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diam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voluptua</a:t>
            </a:r>
            <a:r>
              <a:rPr lang="de-DE" sz="2800" b="0" dirty="0" smtClean="0"/>
              <a:t>. At </a:t>
            </a:r>
            <a:r>
              <a:rPr lang="de-DE" sz="2800" b="0" dirty="0" err="1" smtClean="0"/>
              <a:t>vero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eos</a:t>
            </a:r>
            <a:r>
              <a:rPr lang="de-DE" sz="2800" b="0" dirty="0" smtClean="0"/>
              <a:t> et </a:t>
            </a:r>
            <a:r>
              <a:rPr lang="de-DE" sz="2800" b="0" dirty="0" err="1" smtClean="0"/>
              <a:t>accusam</a:t>
            </a:r>
            <a:r>
              <a:rPr lang="de-DE" sz="2800" b="0" dirty="0" smtClean="0"/>
              <a:t> et </a:t>
            </a:r>
            <a:r>
              <a:rPr lang="de-DE" sz="2800" b="0" dirty="0" err="1" smtClean="0"/>
              <a:t>justo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duo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dolores</a:t>
            </a:r>
            <a:r>
              <a:rPr lang="de-DE" sz="2800" b="0" dirty="0" smtClean="0"/>
              <a:t> et </a:t>
            </a:r>
            <a:r>
              <a:rPr lang="de-DE" sz="2800" b="0" dirty="0" err="1" smtClean="0"/>
              <a:t>ea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rebum</a:t>
            </a:r>
            <a:r>
              <a:rPr lang="de-DE" sz="2800" b="0" dirty="0" smtClean="0"/>
              <a:t>. </a:t>
            </a:r>
            <a:endParaRPr lang="en-US" sz="2800" b="0" dirty="0"/>
          </a:p>
        </p:txBody>
      </p:sp>
      <p:sp>
        <p:nvSpPr>
          <p:cNvPr id="51" name="Textfeld 50"/>
          <p:cNvSpPr txBox="1"/>
          <p:nvPr/>
        </p:nvSpPr>
        <p:spPr>
          <a:xfrm>
            <a:off x="2037600" y="18701057"/>
            <a:ext cx="26485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200" b="1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de-DE" sz="4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200" b="1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4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200" b="1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de-DE" sz="4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platzhalter 5"/>
          <p:cNvSpPr txBox="1">
            <a:spLocks/>
          </p:cNvSpPr>
          <p:nvPr/>
        </p:nvSpPr>
        <p:spPr>
          <a:xfrm>
            <a:off x="2037600" y="35604000"/>
            <a:ext cx="26460991" cy="2730486"/>
          </a:xfrm>
          <a:prstGeom prst="rect">
            <a:avLst/>
          </a:prstGeom>
          <a:ln>
            <a:noFill/>
          </a:ln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99313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986269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97940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972538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0962242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55375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948511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41646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00" dirty="0" smtClean="0"/>
              <a:t>References</a:t>
            </a:r>
            <a:endParaRPr lang="de-DE" sz="4200" dirty="0"/>
          </a:p>
          <a:p>
            <a:pPr algn="just"/>
            <a:r>
              <a:rPr lang="fr-FR" sz="2000" b="0" dirty="0" smtClean="0"/>
              <a:t>[1] </a:t>
            </a:r>
            <a:r>
              <a:rPr lang="en-GB" sz="2000" b="0" dirty="0"/>
              <a:t>C. V. Pittman Jr., </a:t>
            </a:r>
            <a:r>
              <a:rPr lang="en-GB" sz="2000" b="0" i="1" dirty="0"/>
              <a:t>Polymer Supported Catalysts </a:t>
            </a:r>
            <a:r>
              <a:rPr lang="en-GB" sz="2000" b="0" dirty="0"/>
              <a:t>In: Comprehensive Organometallic </a:t>
            </a:r>
            <a:r>
              <a:rPr lang="en-GB" sz="2000" b="0" dirty="0" err="1" smtClean="0"/>
              <a:t>Chemistry</a:t>
            </a:r>
            <a:r>
              <a:rPr lang="en-GB" sz="2000" b="0" i="1" dirty="0" err="1" smtClean="0"/>
              <a:t>,Vol</a:t>
            </a:r>
            <a:r>
              <a:rPr lang="en-GB" sz="2000" b="0" i="1" dirty="0"/>
              <a:t>. 8</a:t>
            </a:r>
            <a:r>
              <a:rPr lang="en-GB" sz="2000" b="0" dirty="0"/>
              <a:t>, </a:t>
            </a:r>
            <a:r>
              <a:rPr lang="en-GB" sz="2000" b="0" dirty="0" err="1"/>
              <a:t>Pergamon</a:t>
            </a:r>
            <a:r>
              <a:rPr lang="en-GB" sz="2000" b="0" dirty="0"/>
              <a:t>, Oxford, </a:t>
            </a:r>
            <a:r>
              <a:rPr lang="en-GB" sz="2000" dirty="0" smtClean="0"/>
              <a:t>1982</a:t>
            </a:r>
            <a:r>
              <a:rPr lang="fr-FR" sz="2000" b="0" dirty="0" smtClean="0"/>
              <a:t>.</a:t>
            </a:r>
          </a:p>
          <a:p>
            <a:pPr algn="just"/>
            <a:r>
              <a:rPr lang="de-DE" sz="2000" b="0" dirty="0" smtClean="0"/>
              <a:t>[2] M. R. Buchmeiser, </a:t>
            </a:r>
            <a:r>
              <a:rPr lang="de-DE" sz="2000" b="0" i="1" dirty="0" smtClean="0"/>
              <a:t>Chem. </a:t>
            </a:r>
            <a:r>
              <a:rPr lang="de-DE" sz="2000" b="0" i="1" dirty="0" err="1" smtClean="0"/>
              <a:t>Rev</a:t>
            </a:r>
            <a:r>
              <a:rPr lang="de-DE" sz="2000" b="0" i="1" dirty="0" smtClean="0"/>
              <a:t>. </a:t>
            </a:r>
            <a:r>
              <a:rPr lang="de-DE" sz="2000" dirty="0" smtClean="0"/>
              <a:t>2009</a:t>
            </a:r>
            <a:r>
              <a:rPr lang="de-DE" sz="2000" b="0" dirty="0" smtClean="0"/>
              <a:t>, </a:t>
            </a:r>
            <a:r>
              <a:rPr lang="de-DE" sz="2000" b="0" i="1" dirty="0" smtClean="0"/>
              <a:t>109</a:t>
            </a:r>
            <a:r>
              <a:rPr lang="de-DE" sz="2000" b="0" dirty="0" smtClean="0"/>
              <a:t>, </a:t>
            </a:r>
            <a:r>
              <a:rPr lang="de-DE" sz="2000" b="0" smtClean="0"/>
              <a:t>303.</a:t>
            </a:r>
          </a:p>
          <a:p>
            <a:pPr algn="just"/>
            <a:r>
              <a:rPr lang="de-DE" sz="2000" b="0" dirty="0" smtClean="0"/>
              <a:t>[3]</a:t>
            </a:r>
          </a:p>
          <a:p>
            <a:pPr algn="just"/>
            <a:r>
              <a:rPr lang="de-DE" sz="2000" b="0" dirty="0" smtClean="0"/>
              <a:t>[4]</a:t>
            </a:r>
          </a:p>
          <a:p>
            <a:pPr algn="just"/>
            <a:r>
              <a:rPr lang="de-DE" sz="2000" b="0" dirty="0" smtClean="0"/>
              <a:t>[5]</a:t>
            </a:r>
            <a:endParaRPr lang="de-DE" sz="2000" b="0" dirty="0"/>
          </a:p>
          <a:p>
            <a:pPr algn="just"/>
            <a:endParaRPr lang="de-DE" sz="2000" b="0" dirty="0"/>
          </a:p>
          <a:p>
            <a:pPr algn="just"/>
            <a:endParaRPr lang="de-DE" sz="2000" b="0" dirty="0"/>
          </a:p>
          <a:p>
            <a:pPr algn="just"/>
            <a:endParaRPr lang="de-DE" sz="2000" b="0" dirty="0"/>
          </a:p>
          <a:p>
            <a:pPr algn="just"/>
            <a:endParaRPr lang="de-DE" sz="2000" b="0" dirty="0"/>
          </a:p>
          <a:p>
            <a:pPr algn="just"/>
            <a:endParaRPr lang="de-DE" sz="2000" b="0" dirty="0"/>
          </a:p>
          <a:p>
            <a:pPr algn="just"/>
            <a:endParaRPr lang="de-DE" sz="2000" b="0" dirty="0"/>
          </a:p>
          <a:p>
            <a:pPr algn="just"/>
            <a:endParaRPr lang="de-DE" sz="2000" b="0" dirty="0"/>
          </a:p>
          <a:p>
            <a:pPr algn="just"/>
            <a:endParaRPr lang="de-DE" sz="2000" b="0" dirty="0" smtClean="0"/>
          </a:p>
          <a:p>
            <a:endParaRPr lang="de-DE" sz="2000" b="0" dirty="0" smtClean="0"/>
          </a:p>
        </p:txBody>
      </p:sp>
      <p:grpSp>
        <p:nvGrpSpPr>
          <p:cNvPr id="84" name="Gruppieren 83"/>
          <p:cNvGrpSpPr/>
          <p:nvPr/>
        </p:nvGrpSpPr>
        <p:grpSpPr>
          <a:xfrm>
            <a:off x="2250555" y="11201400"/>
            <a:ext cx="7488832" cy="4082182"/>
            <a:chOff x="2876023" y="11396958"/>
            <a:chExt cx="7488832" cy="4082182"/>
          </a:xfrm>
        </p:grpSpPr>
        <p:sp>
          <p:nvSpPr>
            <p:cNvPr id="31" name="Textfeld 30"/>
            <p:cNvSpPr txBox="1"/>
            <p:nvPr/>
          </p:nvSpPr>
          <p:spPr>
            <a:xfrm>
              <a:off x="2876023" y="14463477"/>
              <a:ext cx="74888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de-DE" sz="2000" b="1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Figure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de-DE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X-1 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Bildunterschrift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ipsum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consetetur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sadipscing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elitr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sed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diam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nonumy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eirmod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tempor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invidunt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ut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labore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et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dolore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magna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aliquyam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erat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,.</a:t>
              </a:r>
              <a:endParaRPr lang="de-DE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4" name="Objek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7462402"/>
                </p:ext>
              </p:extLst>
            </p:nvPr>
          </p:nvGraphicFramePr>
          <p:xfrm>
            <a:off x="2922581" y="11396958"/>
            <a:ext cx="7427912" cy="297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8" name="CS ChemDraw Drawing" r:id="rId5" imgW="5307801" imgH="2122612" progId="ChemDraw.Document.6.0">
                    <p:embed/>
                  </p:oleObj>
                </mc:Choice>
                <mc:Fallback>
                  <p:oleObj name="CS ChemDraw Drawing" r:id="rId5" imgW="5307801" imgH="2122612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922581" y="11396958"/>
                          <a:ext cx="7427912" cy="297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uppieren 10"/>
          <p:cNvGrpSpPr/>
          <p:nvPr/>
        </p:nvGrpSpPr>
        <p:grpSpPr>
          <a:xfrm>
            <a:off x="2167198" y="26732854"/>
            <a:ext cx="8364277" cy="8712968"/>
            <a:chOff x="2167198" y="26516830"/>
            <a:chExt cx="8364277" cy="8712968"/>
          </a:xfrm>
        </p:grpSpPr>
        <p:sp>
          <p:nvSpPr>
            <p:cNvPr id="62" name="Rechteck 61"/>
            <p:cNvSpPr/>
            <p:nvPr/>
          </p:nvSpPr>
          <p:spPr>
            <a:xfrm>
              <a:off x="2167198" y="26516830"/>
              <a:ext cx="8364277" cy="8712968"/>
            </a:xfrm>
            <a:prstGeom prst="rect">
              <a:avLst/>
            </a:prstGeom>
            <a:noFill/>
            <a:ln w="1270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" name="Textfeld 101"/>
            <p:cNvSpPr txBox="1"/>
            <p:nvPr/>
          </p:nvSpPr>
          <p:spPr>
            <a:xfrm>
              <a:off x="2250556" y="26588838"/>
              <a:ext cx="82809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Title</a:t>
              </a:r>
              <a:endParaRPr lang="en-GB" sz="2800" dirty="0"/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20252555" y="26732854"/>
            <a:ext cx="8208912" cy="8712968"/>
            <a:chOff x="20612595" y="26516830"/>
            <a:chExt cx="8208912" cy="8712968"/>
          </a:xfrm>
        </p:grpSpPr>
        <p:sp>
          <p:nvSpPr>
            <p:cNvPr id="63" name="Rechteck 62"/>
            <p:cNvSpPr/>
            <p:nvPr/>
          </p:nvSpPr>
          <p:spPr>
            <a:xfrm>
              <a:off x="20612595" y="26516830"/>
              <a:ext cx="8208912" cy="8712968"/>
            </a:xfrm>
            <a:prstGeom prst="rect">
              <a:avLst/>
            </a:prstGeom>
            <a:solidFill>
              <a:schemeClr val="bg1"/>
            </a:solidFill>
            <a:ln w="1270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20684602" y="26570835"/>
              <a:ext cx="812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Title</a:t>
              </a:r>
              <a:endParaRPr lang="en-GB" sz="2800" dirty="0"/>
            </a:p>
          </p:txBody>
        </p:sp>
      </p:grpSp>
      <p:sp>
        <p:nvSpPr>
          <p:cNvPr id="105" name="Textfeld 104"/>
          <p:cNvSpPr txBox="1"/>
          <p:nvPr/>
        </p:nvSpPr>
        <p:spPr>
          <a:xfrm>
            <a:off x="2394572" y="33789638"/>
            <a:ext cx="7884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000" b="1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de-DE" sz="20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B2-6. 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Bildunterschrift… (</a:t>
            </a:r>
            <a:r>
              <a:rPr lang="de-DE" sz="20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WPXX)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10531475" y="26732854"/>
            <a:ext cx="9721080" cy="8712968"/>
          </a:xfrm>
          <a:prstGeom prst="rect">
            <a:avLst/>
          </a:prstGeom>
          <a:noFill/>
          <a:ln w="1270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10603483" y="33506830"/>
            <a:ext cx="9649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000" b="1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de-DE" sz="20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B2-7. 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 (</a:t>
            </a:r>
            <a:r>
              <a:rPr lang="de-DE" sz="20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WPXX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de-DE" sz="2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feld 102"/>
          <p:cNvSpPr txBox="1"/>
          <p:nvPr/>
        </p:nvSpPr>
        <p:spPr>
          <a:xfrm>
            <a:off x="10603483" y="26804862"/>
            <a:ext cx="964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GB" sz="2800" dirty="0"/>
          </a:p>
        </p:txBody>
      </p:sp>
      <p:sp>
        <p:nvSpPr>
          <p:cNvPr id="107" name="Textfeld 106"/>
          <p:cNvSpPr txBox="1"/>
          <p:nvPr/>
        </p:nvSpPr>
        <p:spPr>
          <a:xfrm>
            <a:off x="20324562" y="33742598"/>
            <a:ext cx="8064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000" b="1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de-DE" sz="20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B2-8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XXXXXX … in </a:t>
            </a:r>
            <a:r>
              <a:rPr lang="de-DE" sz="2000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de-DE" sz="20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WPXX</a:t>
            </a:r>
            <a:r>
              <a:rPr lang="de-DE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-1645180" y="30513374"/>
            <a:ext cx="7179158" cy="899999"/>
          </a:xfrm>
          <a:prstGeom prst="rect">
            <a:avLst/>
          </a:prstGeom>
          <a:solidFill>
            <a:schemeClr val="accent3"/>
          </a:solidFill>
          <a:ln w="63500"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200"/>
          </a:p>
        </p:txBody>
      </p:sp>
      <p:sp>
        <p:nvSpPr>
          <p:cNvPr id="71" name="Textfeld 70"/>
          <p:cNvSpPr txBox="1"/>
          <p:nvPr/>
        </p:nvSpPr>
        <p:spPr>
          <a:xfrm>
            <a:off x="-1656000" y="30513373"/>
            <a:ext cx="7189978" cy="73866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de-DE" sz="4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</a:t>
            </a:r>
            <a:endParaRPr lang="de-DE" sz="4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Gruppieren 35"/>
          <p:cNvGrpSpPr/>
          <p:nvPr/>
        </p:nvGrpSpPr>
        <p:grpSpPr>
          <a:xfrm>
            <a:off x="-482689" y="22464000"/>
            <a:ext cx="4800158" cy="900000"/>
            <a:chOff x="-482689" y="22483062"/>
            <a:chExt cx="4800158" cy="900000"/>
          </a:xfrm>
          <a:scene3d>
            <a:camera prst="orthographicFront">
              <a:rot lat="0" lon="0" rev="5400000"/>
            </a:camera>
            <a:lightRig rig="threePt" dir="t"/>
          </a:scene3d>
        </p:grpSpPr>
        <p:sp>
          <p:nvSpPr>
            <p:cNvPr id="46" name="Rechteck 45"/>
            <p:cNvSpPr/>
            <p:nvPr/>
          </p:nvSpPr>
          <p:spPr>
            <a:xfrm>
              <a:off x="-432000" y="22483062"/>
              <a:ext cx="4749469" cy="900000"/>
            </a:xfrm>
            <a:prstGeom prst="rect">
              <a:avLst/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-482689" y="22484470"/>
              <a:ext cx="4749468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42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xxxxxxxx</a:t>
              </a:r>
              <a:endParaRPr lang="de-DE" sz="4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9739387" y="30549278"/>
            <a:ext cx="1584176" cy="1080120"/>
            <a:chOff x="9739387" y="30549278"/>
            <a:chExt cx="1584176" cy="1080120"/>
          </a:xfrm>
        </p:grpSpPr>
        <p:sp>
          <p:nvSpPr>
            <p:cNvPr id="112" name="Halber Rahmen 111"/>
            <p:cNvSpPr/>
            <p:nvPr/>
          </p:nvSpPr>
          <p:spPr>
            <a:xfrm>
              <a:off x="10243443" y="30549278"/>
              <a:ext cx="1080120" cy="1080000"/>
            </a:xfrm>
            <a:prstGeom prst="halfFrame">
              <a:avLst>
                <a:gd name="adj1" fmla="val 23411"/>
                <a:gd name="adj2" fmla="val 23412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scene3d>
              <a:camera prst="orthographicFront">
                <a:rot lat="0" lon="0" rev="13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13" name="Halber Rahmen 112"/>
            <p:cNvSpPr/>
            <p:nvPr/>
          </p:nvSpPr>
          <p:spPr>
            <a:xfrm>
              <a:off x="9739387" y="30549398"/>
              <a:ext cx="1080120" cy="1080000"/>
            </a:xfrm>
            <a:prstGeom prst="halfFrame">
              <a:avLst>
                <a:gd name="adj1" fmla="val 23411"/>
                <a:gd name="adj2" fmla="val 23412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scene3d>
              <a:camera prst="orthographicFront">
                <a:rot lat="0" lon="0" rev="13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26373235" y="29397150"/>
            <a:ext cx="3524951" cy="3312000"/>
            <a:chOff x="33145428" y="21769959"/>
            <a:chExt cx="3524951" cy="3312000"/>
          </a:xfrm>
        </p:grpSpPr>
        <p:sp>
          <p:nvSpPr>
            <p:cNvPr id="28" name="Ellipse 27"/>
            <p:cNvSpPr/>
            <p:nvPr/>
          </p:nvSpPr>
          <p:spPr>
            <a:xfrm>
              <a:off x="33250193" y="21769959"/>
              <a:ext cx="3312000" cy="3312000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33145428" y="22511565"/>
              <a:ext cx="3524951" cy="193899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4000" b="1" dirty="0" err="1" smtClean="0">
                  <a:solidFill>
                    <a:schemeClr val="bg1"/>
                  </a:solidFill>
                </a:rPr>
                <a:t>Xxxxxxxx</a:t>
              </a:r>
              <a:r>
                <a:rPr lang="de-DE" sz="4000" b="1" dirty="0" smtClean="0">
                  <a:solidFill>
                    <a:schemeClr val="bg1"/>
                  </a:solidFill>
                </a:rPr>
                <a:t> xxx </a:t>
              </a:r>
              <a:r>
                <a:rPr lang="de-DE" sz="4000" b="1" dirty="0" err="1" smtClean="0">
                  <a:solidFill>
                    <a:schemeClr val="bg1"/>
                  </a:solidFill>
                </a:rPr>
                <a:t>xxxxxxxxxx</a:t>
              </a:r>
              <a:r>
                <a:rPr lang="de-DE" sz="4000" b="1" dirty="0" smtClean="0">
                  <a:solidFill>
                    <a:schemeClr val="bg1"/>
                  </a:solidFill>
                </a:rPr>
                <a:t> </a:t>
              </a:r>
              <a:r>
                <a:rPr lang="de-DE" sz="4000" b="1" dirty="0" err="1" smtClean="0">
                  <a:solidFill>
                    <a:schemeClr val="bg1"/>
                  </a:solidFill>
                </a:rPr>
                <a:t>xxxx</a:t>
              </a:r>
              <a:endParaRPr lang="en-GB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19460467" y="30549278"/>
            <a:ext cx="1584176" cy="1080000"/>
            <a:chOff x="19460467" y="30549278"/>
            <a:chExt cx="1584176" cy="1080000"/>
          </a:xfrm>
        </p:grpSpPr>
        <p:sp>
          <p:nvSpPr>
            <p:cNvPr id="116" name="Halber Rahmen 115"/>
            <p:cNvSpPr/>
            <p:nvPr/>
          </p:nvSpPr>
          <p:spPr>
            <a:xfrm>
              <a:off x="19964523" y="30549278"/>
              <a:ext cx="1080120" cy="1080000"/>
            </a:xfrm>
            <a:prstGeom prst="halfFrame">
              <a:avLst>
                <a:gd name="adj1" fmla="val 23411"/>
                <a:gd name="adj2" fmla="val 23412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scene3d>
              <a:camera prst="orthographicFront">
                <a:rot lat="0" lon="0" rev="13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17" name="Halber Rahmen 116"/>
            <p:cNvSpPr/>
            <p:nvPr/>
          </p:nvSpPr>
          <p:spPr>
            <a:xfrm>
              <a:off x="19460467" y="30549278"/>
              <a:ext cx="1080120" cy="1080000"/>
            </a:xfrm>
            <a:prstGeom prst="halfFrame">
              <a:avLst>
                <a:gd name="adj1" fmla="val 23411"/>
                <a:gd name="adj2" fmla="val 23412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scene3d>
              <a:camera prst="orthographicFront">
                <a:rot lat="0" lon="0" rev="13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uppieren 34"/>
          <p:cNvGrpSpPr/>
          <p:nvPr/>
        </p:nvGrpSpPr>
        <p:grpSpPr>
          <a:xfrm>
            <a:off x="27669379" y="22412494"/>
            <a:ext cx="1584176" cy="1080000"/>
            <a:chOff x="27669379" y="22412494"/>
            <a:chExt cx="1584176" cy="1080000"/>
          </a:xfrm>
        </p:grpSpPr>
        <p:sp>
          <p:nvSpPr>
            <p:cNvPr id="92" name="Halber Rahmen 91"/>
            <p:cNvSpPr/>
            <p:nvPr/>
          </p:nvSpPr>
          <p:spPr>
            <a:xfrm>
              <a:off x="28173435" y="22412494"/>
              <a:ext cx="1080120" cy="1080000"/>
            </a:xfrm>
            <a:prstGeom prst="halfFrame">
              <a:avLst>
                <a:gd name="adj1" fmla="val 23411"/>
                <a:gd name="adj2" fmla="val 23412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scene3d>
              <a:camera prst="orthographicFront">
                <a:rot lat="0" lon="0" rev="13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4" name="Halber Rahmen 93"/>
            <p:cNvSpPr/>
            <p:nvPr/>
          </p:nvSpPr>
          <p:spPr>
            <a:xfrm>
              <a:off x="27669379" y="22412494"/>
              <a:ext cx="1080120" cy="1080000"/>
            </a:xfrm>
            <a:prstGeom prst="halfFrame">
              <a:avLst>
                <a:gd name="adj1" fmla="val 23411"/>
                <a:gd name="adj2" fmla="val 23412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scene3d>
              <a:camera prst="orthographicFront">
                <a:rot lat="0" lon="0" rev="13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17" name="Bildplatzhalter 16"/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68" name="Grafik 6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00" y="4826845"/>
            <a:ext cx="3038400" cy="2160000"/>
          </a:xfrm>
          <a:prstGeom prst="rect">
            <a:avLst/>
          </a:prstGeom>
        </p:spPr>
      </p:pic>
      <p:pic>
        <p:nvPicPr>
          <p:cNvPr id="56" name="Grafik 5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3923" y="6955467"/>
            <a:ext cx="2088232" cy="239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">
      <a:dk1>
        <a:srgbClr val="7F7F7F"/>
      </a:dk1>
      <a:lt1>
        <a:srgbClr val="FFFFFF"/>
      </a:lt1>
      <a:dk2>
        <a:srgbClr val="7F7F7F"/>
      </a:dk2>
      <a:lt2>
        <a:srgbClr val="FFFFFF"/>
      </a:lt2>
      <a:accent1>
        <a:srgbClr val="1BBBE9"/>
      </a:accent1>
      <a:accent2>
        <a:srgbClr val="00519E"/>
      </a:accent2>
      <a:accent3>
        <a:srgbClr val="3E444C"/>
      </a:accent3>
      <a:accent4>
        <a:srgbClr val="BDDDF2"/>
      </a:accent4>
      <a:accent5>
        <a:srgbClr val="4BACC6"/>
      </a:accent5>
      <a:accent6>
        <a:srgbClr val="7F7F7F"/>
      </a:accent6>
      <a:hlink>
        <a:srgbClr val="FFFF00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Microsoft Office PowerPoint</Application>
  <PresentationFormat>Benutzerdefiniert</PresentationFormat>
  <Paragraphs>44</Paragraphs>
  <Slides>1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Larissa</vt:lpstr>
      <vt:lpstr>CS ChemDraw Drawing</vt:lpstr>
      <vt:lpstr>PowerPoint-Präsentation</vt:lpstr>
    </vt:vector>
  </TitlesOfParts>
  <Company>Universität Stuttgart / Zentrale Verwaltung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Vera-Garcia, Francisca</dc:creator>
  <cp:lastModifiedBy>Dr. Elisabeth Rüthlein</cp:lastModifiedBy>
  <cp:revision>461</cp:revision>
  <cp:lastPrinted>2019-02-07T07:17:06Z</cp:lastPrinted>
  <dcterms:created xsi:type="dcterms:W3CDTF">2015-12-10T06:56:35Z</dcterms:created>
  <dcterms:modified xsi:type="dcterms:W3CDTF">2019-02-07T10:34:43Z</dcterms:modified>
</cp:coreProperties>
</file>